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2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5" r:id="rId5"/>
    <p:sldMasterId id="2147484294" r:id="rId6"/>
    <p:sldMasterId id="2147484329" r:id="rId7"/>
  </p:sldMasterIdLst>
  <p:notesMasterIdLst>
    <p:notesMasterId r:id="rId24"/>
  </p:notesMasterIdLst>
  <p:handoutMasterIdLst>
    <p:handoutMasterId r:id="rId25"/>
  </p:handoutMasterIdLst>
  <p:sldIdLst>
    <p:sldId id="774" r:id="rId8"/>
    <p:sldId id="431" r:id="rId9"/>
    <p:sldId id="1320" r:id="rId10"/>
    <p:sldId id="1083" r:id="rId11"/>
    <p:sldId id="1319" r:id="rId12"/>
    <p:sldId id="585" r:id="rId13"/>
    <p:sldId id="1117" r:id="rId14"/>
    <p:sldId id="1356" r:id="rId15"/>
    <p:sldId id="1137" r:id="rId16"/>
    <p:sldId id="1130" r:id="rId17"/>
    <p:sldId id="1197" r:id="rId18"/>
    <p:sldId id="1373" r:id="rId19"/>
    <p:sldId id="1374" r:id="rId20"/>
    <p:sldId id="1361" r:id="rId21"/>
    <p:sldId id="1291" r:id="rId22"/>
    <p:sldId id="1375" r:id="rId23"/>
  </p:sldIdLst>
  <p:sldSz cx="12192000" cy="6858000"/>
  <p:notesSz cx="6858000" cy="9144000"/>
  <p:defaultTextStyle>
    <a:defPPr>
      <a:defRPr lang="en-US"/>
    </a:defPPr>
    <a:lvl1pPr marL="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5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0" algn="l" defTabSz="9143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567C166-6A29-D0BD-0EE3-C960C0143EA6}" name="Evan Gilbert" initials="EG" userId="S::egilbert@raftelis.com::546ce087-2cb0-406a-8b7f-2e54884ad819" providerId="AD"/>
  <p188:author id="{952FF7C9-694B-5BCE-E9EC-6220CF654488}" name="Collin Drat" initials="CD" userId="S::cdrat@raftelis.com::b2192a0e-48d4-4703-9c58-ba76d8d596a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Wahula" initials="AW" lastIdx="5" clrIdx="0">
    <p:extLst>
      <p:ext uri="{19B8F6BF-5375-455C-9EA6-DF929625EA0E}">
        <p15:presenceInfo xmlns:p15="http://schemas.microsoft.com/office/powerpoint/2012/main" userId="S::awahula@raftelis.com::c39c889e-c53e-4ebd-8d28-5186dd40f49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23B40"/>
    <a:srgbClr val="6D8076"/>
    <a:srgbClr val="D7D7D7"/>
    <a:srgbClr val="FFFFFF"/>
    <a:srgbClr val="F9E087"/>
    <a:srgbClr val="000000"/>
    <a:srgbClr val="26262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C963D2-11F8-48BB-9531-EAAC82D8E880}" v="3" dt="2025-12-08T18:26:33.9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handoutMaster" Target="handoutMasters/handoutMaster1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Collins" userId="f95bc795-8bad-47e7-9535-7430b657f86c" providerId="ADAL" clId="{A4D134F7-01E0-4B1B-A4B0-FC11F04ABD44}"/>
    <pc:docChg chg="custSel modSld">
      <pc:chgData name="Joseph Collins" userId="f95bc795-8bad-47e7-9535-7430b657f86c" providerId="ADAL" clId="{A4D134F7-01E0-4B1B-A4B0-FC11F04ABD44}" dt="2025-12-08T18:26:42.922" v="129" actId="1076"/>
      <pc:docMkLst>
        <pc:docMk/>
      </pc:docMkLst>
      <pc:sldChg chg="addSp delSp modSp mod">
        <pc:chgData name="Joseph Collins" userId="f95bc795-8bad-47e7-9535-7430b657f86c" providerId="ADAL" clId="{A4D134F7-01E0-4B1B-A4B0-FC11F04ABD44}" dt="2025-12-04T17:57:13.960" v="107" actId="1076"/>
        <pc:sldMkLst>
          <pc:docMk/>
          <pc:sldMk cId="2292953543" sldId="585"/>
        </pc:sldMkLst>
        <pc:picChg chg="add mod">
          <ac:chgData name="Joseph Collins" userId="f95bc795-8bad-47e7-9535-7430b657f86c" providerId="ADAL" clId="{A4D134F7-01E0-4B1B-A4B0-FC11F04ABD44}" dt="2025-12-04T17:57:13.960" v="107" actId="1076"/>
          <ac:picMkLst>
            <pc:docMk/>
            <pc:sldMk cId="2292953543" sldId="585"/>
            <ac:picMk id="2" creationId="{6809AFE2-DF02-D5C1-F21C-EC09C332F97F}"/>
          </ac:picMkLst>
        </pc:picChg>
      </pc:sldChg>
      <pc:sldChg chg="addSp delSp modSp mod">
        <pc:chgData name="Joseph Collins" userId="f95bc795-8bad-47e7-9535-7430b657f86c" providerId="ADAL" clId="{A4D134F7-01E0-4B1B-A4B0-FC11F04ABD44}" dt="2025-12-04T17:57:06.517" v="102" actId="1076"/>
        <pc:sldMkLst>
          <pc:docMk/>
          <pc:sldMk cId="4132521643" sldId="1117"/>
        </pc:sldMkLst>
        <pc:spChg chg="mod">
          <ac:chgData name="Joseph Collins" userId="f95bc795-8bad-47e7-9535-7430b657f86c" providerId="ADAL" clId="{A4D134F7-01E0-4B1B-A4B0-FC11F04ABD44}" dt="2025-12-04T17:52:46.691" v="68" actId="20577"/>
          <ac:spMkLst>
            <pc:docMk/>
            <pc:sldMk cId="4132521643" sldId="1117"/>
            <ac:spMk id="3" creationId="{89084ABB-CDBE-0541-F464-FCE372A8FEBD}"/>
          </ac:spMkLst>
        </pc:spChg>
        <pc:picChg chg="add mod">
          <ac:chgData name="Joseph Collins" userId="f95bc795-8bad-47e7-9535-7430b657f86c" providerId="ADAL" clId="{A4D134F7-01E0-4B1B-A4B0-FC11F04ABD44}" dt="2025-12-04T17:57:06.517" v="102" actId="1076"/>
          <ac:picMkLst>
            <pc:docMk/>
            <pc:sldMk cId="4132521643" sldId="1117"/>
            <ac:picMk id="2" creationId="{1341F45A-1FD1-53D1-C098-6390AA9ECCFF}"/>
          </ac:picMkLst>
        </pc:picChg>
      </pc:sldChg>
      <pc:sldChg chg="addSp delSp modSp mod">
        <pc:chgData name="Joseph Collins" userId="f95bc795-8bad-47e7-9535-7430b657f86c" providerId="ADAL" clId="{A4D134F7-01E0-4B1B-A4B0-FC11F04ABD44}" dt="2025-12-04T17:56:30.849" v="92" actId="1076"/>
        <pc:sldMkLst>
          <pc:docMk/>
          <pc:sldMk cId="3676445245" sldId="1130"/>
        </pc:sldMkLst>
        <pc:picChg chg="add mod">
          <ac:chgData name="Joseph Collins" userId="f95bc795-8bad-47e7-9535-7430b657f86c" providerId="ADAL" clId="{A4D134F7-01E0-4B1B-A4B0-FC11F04ABD44}" dt="2025-12-04T17:56:30.849" v="92" actId="1076"/>
          <ac:picMkLst>
            <pc:docMk/>
            <pc:sldMk cId="3676445245" sldId="1130"/>
            <ac:picMk id="2" creationId="{A31C9B95-70E2-9743-0E08-784154C274B3}"/>
          </ac:picMkLst>
        </pc:picChg>
      </pc:sldChg>
      <pc:sldChg chg="addSp delSp modSp mod">
        <pc:chgData name="Joseph Collins" userId="f95bc795-8bad-47e7-9535-7430b657f86c" providerId="ADAL" clId="{A4D134F7-01E0-4B1B-A4B0-FC11F04ABD44}" dt="2025-12-08T14:35:46.908" v="113" actId="1076"/>
        <pc:sldMkLst>
          <pc:docMk/>
          <pc:sldMk cId="2097890984" sldId="1137"/>
        </pc:sldMkLst>
        <pc:spChg chg="mod ord">
          <ac:chgData name="Joseph Collins" userId="f95bc795-8bad-47e7-9535-7430b657f86c" providerId="ADAL" clId="{A4D134F7-01E0-4B1B-A4B0-FC11F04ABD44}" dt="2025-12-08T14:35:46.908" v="113" actId="1076"/>
          <ac:spMkLst>
            <pc:docMk/>
            <pc:sldMk cId="2097890984" sldId="1137"/>
            <ac:spMk id="7" creationId="{21820BC4-E295-77CD-4E56-2A99FC381037}"/>
          </ac:spMkLst>
        </pc:spChg>
        <pc:picChg chg="add mod">
          <ac:chgData name="Joseph Collins" userId="f95bc795-8bad-47e7-9535-7430b657f86c" providerId="ADAL" clId="{A4D134F7-01E0-4B1B-A4B0-FC11F04ABD44}" dt="2025-12-04T17:56:36.709" v="94" actId="1076"/>
          <ac:picMkLst>
            <pc:docMk/>
            <pc:sldMk cId="2097890984" sldId="1137"/>
            <ac:picMk id="2" creationId="{20456829-90C8-C2B7-2DCB-981BEDD25FA6}"/>
          </ac:picMkLst>
        </pc:picChg>
      </pc:sldChg>
      <pc:sldChg chg="addSp delSp modSp mod">
        <pc:chgData name="Joseph Collins" userId="f95bc795-8bad-47e7-9535-7430b657f86c" providerId="ADAL" clId="{A4D134F7-01E0-4B1B-A4B0-FC11F04ABD44}" dt="2025-12-04T17:56:18.880" v="87" actId="1076"/>
        <pc:sldMkLst>
          <pc:docMk/>
          <pc:sldMk cId="504770114" sldId="1361"/>
        </pc:sldMkLst>
        <pc:picChg chg="add mod">
          <ac:chgData name="Joseph Collins" userId="f95bc795-8bad-47e7-9535-7430b657f86c" providerId="ADAL" clId="{A4D134F7-01E0-4B1B-A4B0-FC11F04ABD44}" dt="2025-12-04T17:56:18.880" v="87" actId="1076"/>
          <ac:picMkLst>
            <pc:docMk/>
            <pc:sldMk cId="504770114" sldId="1361"/>
            <ac:picMk id="3" creationId="{0360BFB0-5138-2A1F-4F53-B70070F3BCEF}"/>
          </ac:picMkLst>
        </pc:picChg>
      </pc:sldChg>
      <pc:sldChg chg="modSp mod">
        <pc:chgData name="Joseph Collins" userId="f95bc795-8bad-47e7-9535-7430b657f86c" providerId="ADAL" clId="{A4D134F7-01E0-4B1B-A4B0-FC11F04ABD44}" dt="2025-12-08T14:34:25.506" v="112" actId="20577"/>
        <pc:sldMkLst>
          <pc:docMk/>
          <pc:sldMk cId="1029220046" sldId="1373"/>
        </pc:sldMkLst>
        <pc:spChg chg="mod">
          <ac:chgData name="Joseph Collins" userId="f95bc795-8bad-47e7-9535-7430b657f86c" providerId="ADAL" clId="{A4D134F7-01E0-4B1B-A4B0-FC11F04ABD44}" dt="2025-12-08T14:34:25.506" v="112" actId="20577"/>
          <ac:spMkLst>
            <pc:docMk/>
            <pc:sldMk cId="1029220046" sldId="1373"/>
            <ac:spMk id="7" creationId="{F4C26D3F-A001-57D4-47A0-21CE3AE26B3B}"/>
          </ac:spMkLst>
        </pc:spChg>
      </pc:sldChg>
      <pc:sldChg chg="addSp delSp modSp mod">
        <pc:chgData name="Joseph Collins" userId="f95bc795-8bad-47e7-9535-7430b657f86c" providerId="ADAL" clId="{A4D134F7-01E0-4B1B-A4B0-FC11F04ABD44}" dt="2025-12-08T18:26:42.922" v="129" actId="1076"/>
        <pc:sldMkLst>
          <pc:docMk/>
          <pc:sldMk cId="1386046958" sldId="1374"/>
        </pc:sldMkLst>
        <pc:picChg chg="del">
          <ac:chgData name="Joseph Collins" userId="f95bc795-8bad-47e7-9535-7430b657f86c" providerId="ADAL" clId="{A4D134F7-01E0-4B1B-A4B0-FC11F04ABD44}" dt="2025-12-08T14:38:21.084" v="114" actId="478"/>
          <ac:picMkLst>
            <pc:docMk/>
            <pc:sldMk cId="1386046958" sldId="1374"/>
            <ac:picMk id="2" creationId="{57398A78-6074-C3C6-9954-29104BFCF86F}"/>
          </ac:picMkLst>
        </pc:picChg>
        <pc:picChg chg="add del mod">
          <ac:chgData name="Joseph Collins" userId="f95bc795-8bad-47e7-9535-7430b657f86c" providerId="ADAL" clId="{A4D134F7-01E0-4B1B-A4B0-FC11F04ABD44}" dt="2025-12-08T18:26:32.724" v="123" actId="478"/>
          <ac:picMkLst>
            <pc:docMk/>
            <pc:sldMk cId="1386046958" sldId="1374"/>
            <ac:picMk id="2" creationId="{73393576-127E-16F5-9481-D33CB6E9A4C3}"/>
          </ac:picMkLst>
        </pc:picChg>
        <pc:picChg chg="add del mod">
          <ac:chgData name="Joseph Collins" userId="f95bc795-8bad-47e7-9535-7430b657f86c" providerId="ADAL" clId="{A4D134F7-01E0-4B1B-A4B0-FC11F04ABD44}" dt="2025-12-08T18:26:24.157" v="120" actId="478"/>
          <ac:picMkLst>
            <pc:docMk/>
            <pc:sldMk cId="1386046958" sldId="1374"/>
            <ac:picMk id="3" creationId="{93CD42DA-BFA4-D5E6-178F-775CB559A983}"/>
          </ac:picMkLst>
        </pc:picChg>
        <pc:picChg chg="add mod">
          <ac:chgData name="Joseph Collins" userId="f95bc795-8bad-47e7-9535-7430b657f86c" providerId="ADAL" clId="{A4D134F7-01E0-4B1B-A4B0-FC11F04ABD44}" dt="2025-12-08T18:26:42.922" v="129" actId="1076"/>
          <ac:picMkLst>
            <pc:docMk/>
            <pc:sldMk cId="1386046958" sldId="1374"/>
            <ac:picMk id="4" creationId="{2753A8B2-9CE8-6D25-63A9-DC78A99E0D67}"/>
          </ac:picMkLst>
        </pc:picChg>
      </pc:sldChg>
      <pc:sldChg chg="addSp delSp modSp mod">
        <pc:chgData name="Joseph Collins" userId="f95bc795-8bad-47e7-9535-7430b657f86c" providerId="ADAL" clId="{A4D134F7-01E0-4B1B-A4B0-FC11F04ABD44}" dt="2025-12-04T17:56:17.409" v="86" actId="1076"/>
        <pc:sldMkLst>
          <pc:docMk/>
          <pc:sldMk cId="585230661" sldId="1375"/>
        </pc:sldMkLst>
        <pc:picChg chg="add mod">
          <ac:chgData name="Joseph Collins" userId="f95bc795-8bad-47e7-9535-7430b657f86c" providerId="ADAL" clId="{A4D134F7-01E0-4B1B-A4B0-FC11F04ABD44}" dt="2025-12-04T17:56:17.409" v="86" actId="1076"/>
          <ac:picMkLst>
            <pc:docMk/>
            <pc:sldMk cId="585230661" sldId="1375"/>
            <ac:picMk id="6" creationId="{B23978AF-5545-8FAA-42D3-EFC0C171A7C1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7F6652-7D53-48AB-84A0-F122A0598524}" type="doc">
      <dgm:prSet loTypeId="urn:microsoft.com/office/officeart/2016/7/layout/VerticalDownArrowProcess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00B1A88-1306-4803-8305-D696E311D1E2}">
      <dgm:prSet/>
      <dgm:spPr/>
      <dgm:t>
        <a:bodyPr/>
        <a:lstStyle/>
        <a:p>
          <a:r>
            <a:rPr lang="en-US"/>
            <a:t>How Much Money?</a:t>
          </a:r>
        </a:p>
      </dgm:t>
    </dgm:pt>
    <dgm:pt modelId="{ECC468E3-F894-4513-8CD8-3E5E9E1062A8}" type="parTrans" cxnId="{83233B16-9CA7-41BF-ABD2-5AEB8CFD967C}">
      <dgm:prSet/>
      <dgm:spPr/>
      <dgm:t>
        <a:bodyPr/>
        <a:lstStyle/>
        <a:p>
          <a:endParaRPr lang="en-US"/>
        </a:p>
      </dgm:t>
    </dgm:pt>
    <dgm:pt modelId="{B2ABE237-3491-4921-821B-E8AE046B746E}" type="sibTrans" cxnId="{83233B16-9CA7-41BF-ABD2-5AEB8CFD967C}">
      <dgm:prSet/>
      <dgm:spPr/>
      <dgm:t>
        <a:bodyPr/>
        <a:lstStyle/>
        <a:p>
          <a:endParaRPr lang="en-US"/>
        </a:p>
      </dgm:t>
    </dgm:pt>
    <dgm:pt modelId="{801D5F96-8DD4-48A6-BA75-80868871FF77}">
      <dgm:prSet/>
      <dgm:spPr/>
      <dgm:t>
        <a:bodyPr/>
        <a:lstStyle/>
        <a:p>
          <a:r>
            <a:rPr lang="en-US" dirty="0"/>
            <a:t>Determine revenue requirement (Costs)</a:t>
          </a:r>
        </a:p>
      </dgm:t>
    </dgm:pt>
    <dgm:pt modelId="{B6E7189C-F716-4FFE-BB8D-D3D845259F29}" type="parTrans" cxnId="{166158D2-6AF5-40F2-BF65-E4202124ACE5}">
      <dgm:prSet/>
      <dgm:spPr/>
      <dgm:t>
        <a:bodyPr/>
        <a:lstStyle/>
        <a:p>
          <a:endParaRPr lang="en-US"/>
        </a:p>
      </dgm:t>
    </dgm:pt>
    <dgm:pt modelId="{964EC53C-3AA2-4D6E-94D6-7E6BE80F2A96}" type="sibTrans" cxnId="{166158D2-6AF5-40F2-BF65-E4202124ACE5}">
      <dgm:prSet/>
      <dgm:spPr/>
      <dgm:t>
        <a:bodyPr/>
        <a:lstStyle/>
        <a:p>
          <a:endParaRPr lang="en-US"/>
        </a:p>
      </dgm:t>
    </dgm:pt>
    <dgm:pt modelId="{C81956D0-140F-42F6-96E6-EDC093FEE2B9}">
      <dgm:prSet/>
      <dgm:spPr/>
      <dgm:t>
        <a:bodyPr/>
        <a:lstStyle/>
        <a:p>
          <a:r>
            <a:rPr lang="en-US"/>
            <a:t>Functionalize</a:t>
          </a:r>
        </a:p>
      </dgm:t>
    </dgm:pt>
    <dgm:pt modelId="{B70526D1-800B-4E80-A0D3-624CFE4C5374}" type="parTrans" cxnId="{EAE1EB8E-E726-43BE-A225-76BD779C57F6}">
      <dgm:prSet/>
      <dgm:spPr/>
      <dgm:t>
        <a:bodyPr/>
        <a:lstStyle/>
        <a:p>
          <a:endParaRPr lang="en-US"/>
        </a:p>
      </dgm:t>
    </dgm:pt>
    <dgm:pt modelId="{AC0C23B9-8EBD-4814-A2F5-3FA37838D699}" type="sibTrans" cxnId="{EAE1EB8E-E726-43BE-A225-76BD779C57F6}">
      <dgm:prSet/>
      <dgm:spPr/>
      <dgm:t>
        <a:bodyPr/>
        <a:lstStyle/>
        <a:p>
          <a:endParaRPr lang="en-US"/>
        </a:p>
      </dgm:t>
    </dgm:pt>
    <dgm:pt modelId="{8997BDE2-D6F9-41F6-9111-F09B3E2B767A}">
      <dgm:prSet/>
      <dgm:spPr/>
      <dgm:t>
        <a:bodyPr/>
        <a:lstStyle/>
        <a:p>
          <a:r>
            <a:rPr lang="en-US" dirty="0"/>
            <a:t>Supply and Treatment, Transmission, Distribution, Customer Service, Meters and Services, Administration</a:t>
          </a:r>
        </a:p>
      </dgm:t>
    </dgm:pt>
    <dgm:pt modelId="{159479A2-63C4-41A7-996D-21F927BE5FE5}" type="parTrans" cxnId="{C4A01D63-C0C7-45DD-B3A8-E8116DB26E26}">
      <dgm:prSet/>
      <dgm:spPr/>
      <dgm:t>
        <a:bodyPr/>
        <a:lstStyle/>
        <a:p>
          <a:endParaRPr lang="en-US"/>
        </a:p>
      </dgm:t>
    </dgm:pt>
    <dgm:pt modelId="{BE0032B5-A2AF-4892-9AB6-ADA664EB7449}" type="sibTrans" cxnId="{C4A01D63-C0C7-45DD-B3A8-E8116DB26E26}">
      <dgm:prSet/>
      <dgm:spPr/>
      <dgm:t>
        <a:bodyPr/>
        <a:lstStyle/>
        <a:p>
          <a:endParaRPr lang="en-US"/>
        </a:p>
      </dgm:t>
    </dgm:pt>
    <dgm:pt modelId="{771DD00A-838F-42BB-BE8C-66F3DE3F8E13}">
      <dgm:prSet/>
      <dgm:spPr/>
      <dgm:t>
        <a:bodyPr/>
        <a:lstStyle/>
        <a:p>
          <a:r>
            <a:rPr lang="en-US"/>
            <a:t>Cost Components</a:t>
          </a:r>
        </a:p>
      </dgm:t>
    </dgm:pt>
    <dgm:pt modelId="{07A57413-1C17-44E3-A023-4D75BD54F65B}" type="parTrans" cxnId="{DDE1B30D-92CF-4097-B0EF-D9E6845514AD}">
      <dgm:prSet/>
      <dgm:spPr/>
      <dgm:t>
        <a:bodyPr/>
        <a:lstStyle/>
        <a:p>
          <a:endParaRPr lang="en-US"/>
        </a:p>
      </dgm:t>
    </dgm:pt>
    <dgm:pt modelId="{D17ECD4E-A53B-4551-8C6A-7960D3A5CA8E}" type="sibTrans" cxnId="{DDE1B30D-92CF-4097-B0EF-D9E6845514AD}">
      <dgm:prSet/>
      <dgm:spPr/>
      <dgm:t>
        <a:bodyPr/>
        <a:lstStyle/>
        <a:p>
          <a:endParaRPr lang="en-US"/>
        </a:p>
      </dgm:t>
    </dgm:pt>
    <dgm:pt modelId="{23E19C32-42C4-4FC6-9172-B8A9EB6BAF1F}">
      <dgm:prSet/>
      <dgm:spPr/>
      <dgm:t>
        <a:bodyPr/>
        <a:lstStyle/>
        <a:p>
          <a:r>
            <a:rPr lang="en-US" dirty="0"/>
            <a:t>Average Day, Maximum Day, Maximum Hour, Accounts, Equivalent Meters</a:t>
          </a:r>
        </a:p>
      </dgm:t>
    </dgm:pt>
    <dgm:pt modelId="{BDDD5915-6734-4599-BDED-283BCAF8CC10}" type="parTrans" cxnId="{B87433A5-AFCB-4CEC-BD54-8F8AD7CFDD14}">
      <dgm:prSet/>
      <dgm:spPr/>
      <dgm:t>
        <a:bodyPr/>
        <a:lstStyle/>
        <a:p>
          <a:endParaRPr lang="en-US"/>
        </a:p>
      </dgm:t>
    </dgm:pt>
    <dgm:pt modelId="{05A42D31-CDC0-4CB7-93AC-04F314F7F6CF}" type="sibTrans" cxnId="{B87433A5-AFCB-4CEC-BD54-8F8AD7CFDD14}">
      <dgm:prSet/>
      <dgm:spPr/>
      <dgm:t>
        <a:bodyPr/>
        <a:lstStyle/>
        <a:p>
          <a:endParaRPr lang="en-US"/>
        </a:p>
      </dgm:t>
    </dgm:pt>
    <dgm:pt modelId="{D7709916-E37D-42AB-8B9F-DA1AD79D2A31}">
      <dgm:prSet/>
      <dgm:spPr/>
      <dgm:t>
        <a:bodyPr/>
        <a:lstStyle/>
        <a:p>
          <a:r>
            <a:rPr lang="en-US"/>
            <a:t>Distribute to Classes</a:t>
          </a:r>
        </a:p>
      </dgm:t>
    </dgm:pt>
    <dgm:pt modelId="{B5DA9864-5348-428A-B391-3709B51A9999}" type="parTrans" cxnId="{88D5A1E4-70DB-4F2C-BAAC-839985DD24B2}">
      <dgm:prSet/>
      <dgm:spPr/>
      <dgm:t>
        <a:bodyPr/>
        <a:lstStyle/>
        <a:p>
          <a:endParaRPr lang="en-US"/>
        </a:p>
      </dgm:t>
    </dgm:pt>
    <dgm:pt modelId="{A055A97E-8359-4B6F-B54D-C680F57A8171}" type="sibTrans" cxnId="{88D5A1E4-70DB-4F2C-BAAC-839985DD24B2}">
      <dgm:prSet/>
      <dgm:spPr/>
      <dgm:t>
        <a:bodyPr/>
        <a:lstStyle/>
        <a:p>
          <a:endParaRPr lang="en-US"/>
        </a:p>
      </dgm:t>
    </dgm:pt>
    <dgm:pt modelId="{4FBCC820-A5D0-4740-93E1-886D0690D6C2}">
      <dgm:prSet/>
      <dgm:spPr/>
      <dgm:t>
        <a:bodyPr/>
        <a:lstStyle/>
        <a:p>
          <a:r>
            <a:rPr lang="en-US" dirty="0"/>
            <a:t>Residential, Commercial, Irrigation, RWD #2</a:t>
          </a:r>
        </a:p>
      </dgm:t>
    </dgm:pt>
    <dgm:pt modelId="{575D4B9A-1957-4B32-8221-BD047A84D5AF}" type="parTrans" cxnId="{53C894CE-3A17-4608-971E-F377C8E0D577}">
      <dgm:prSet/>
      <dgm:spPr/>
      <dgm:t>
        <a:bodyPr/>
        <a:lstStyle/>
        <a:p>
          <a:endParaRPr lang="en-US"/>
        </a:p>
      </dgm:t>
    </dgm:pt>
    <dgm:pt modelId="{61F029D1-EC02-4CA9-BBE0-FCAF3521C664}" type="sibTrans" cxnId="{53C894CE-3A17-4608-971E-F377C8E0D577}">
      <dgm:prSet/>
      <dgm:spPr/>
      <dgm:t>
        <a:bodyPr/>
        <a:lstStyle/>
        <a:p>
          <a:endParaRPr lang="en-US"/>
        </a:p>
      </dgm:t>
    </dgm:pt>
    <dgm:pt modelId="{D1F0A2A6-BB69-4FCC-9863-5F5262EBB666}">
      <dgm:prSet/>
      <dgm:spPr/>
      <dgm:t>
        <a:bodyPr/>
        <a:lstStyle/>
        <a:p>
          <a:r>
            <a:rPr lang="en-US"/>
            <a:t>Design Rates</a:t>
          </a:r>
        </a:p>
      </dgm:t>
    </dgm:pt>
    <dgm:pt modelId="{60810960-18F5-4F79-8A69-A2A4EECA8DA6}" type="parTrans" cxnId="{BB6CE088-4D66-40F7-9079-9F0548AE07CA}">
      <dgm:prSet/>
      <dgm:spPr/>
      <dgm:t>
        <a:bodyPr/>
        <a:lstStyle/>
        <a:p>
          <a:endParaRPr lang="en-US"/>
        </a:p>
      </dgm:t>
    </dgm:pt>
    <dgm:pt modelId="{F961D531-DAF7-47AD-842C-52809609F179}" type="sibTrans" cxnId="{BB6CE088-4D66-40F7-9079-9F0548AE07CA}">
      <dgm:prSet/>
      <dgm:spPr/>
      <dgm:t>
        <a:bodyPr/>
        <a:lstStyle/>
        <a:p>
          <a:endParaRPr lang="en-US"/>
        </a:p>
      </dgm:t>
    </dgm:pt>
    <dgm:pt modelId="{2D311D3F-FD00-47CC-86C4-1301F43DBE38}">
      <dgm:prSet/>
      <dgm:spPr/>
      <dgm:t>
        <a:bodyPr/>
        <a:lstStyle/>
        <a:p>
          <a:r>
            <a:rPr lang="en-US" dirty="0"/>
            <a:t>Fixed System Charge by Meter Size, Volume Rates</a:t>
          </a:r>
        </a:p>
      </dgm:t>
    </dgm:pt>
    <dgm:pt modelId="{486B0A84-C7BD-47E3-92B8-E73E43E7925C}" type="parTrans" cxnId="{CE8F00BE-55CE-4542-B0D4-3715367AE6FA}">
      <dgm:prSet/>
      <dgm:spPr/>
      <dgm:t>
        <a:bodyPr/>
        <a:lstStyle/>
        <a:p>
          <a:endParaRPr lang="en-US"/>
        </a:p>
      </dgm:t>
    </dgm:pt>
    <dgm:pt modelId="{169DB654-3F0B-4C62-8C30-415B2728E6E2}" type="sibTrans" cxnId="{CE8F00BE-55CE-4542-B0D4-3715367AE6FA}">
      <dgm:prSet/>
      <dgm:spPr/>
      <dgm:t>
        <a:bodyPr/>
        <a:lstStyle/>
        <a:p>
          <a:endParaRPr lang="en-US"/>
        </a:p>
      </dgm:t>
    </dgm:pt>
    <dgm:pt modelId="{A01919AF-B47A-4AFA-BE73-D393F577AA5C}" type="pres">
      <dgm:prSet presAssocID="{997F6652-7D53-48AB-84A0-F122A0598524}" presName="Name0" presStyleCnt="0">
        <dgm:presLayoutVars>
          <dgm:dir/>
          <dgm:animLvl val="lvl"/>
          <dgm:resizeHandles val="exact"/>
        </dgm:presLayoutVars>
      </dgm:prSet>
      <dgm:spPr/>
    </dgm:pt>
    <dgm:pt modelId="{A5E313A2-E8D2-419C-A3E4-C76295DB5B3B}" type="pres">
      <dgm:prSet presAssocID="{D1F0A2A6-BB69-4FCC-9863-5F5262EBB666}" presName="boxAndChildren" presStyleCnt="0"/>
      <dgm:spPr/>
    </dgm:pt>
    <dgm:pt modelId="{2F32E52B-8529-4F01-9AC3-CFD1AFF4CA61}" type="pres">
      <dgm:prSet presAssocID="{D1F0A2A6-BB69-4FCC-9863-5F5262EBB666}" presName="parentTextBox" presStyleLbl="alignNode1" presStyleIdx="0" presStyleCnt="5"/>
      <dgm:spPr/>
    </dgm:pt>
    <dgm:pt modelId="{F37E4F95-0F3F-4CFF-A9DD-220F1D575972}" type="pres">
      <dgm:prSet presAssocID="{D1F0A2A6-BB69-4FCC-9863-5F5262EBB666}" presName="descendantBox" presStyleLbl="bgAccFollowNode1" presStyleIdx="0" presStyleCnt="5"/>
      <dgm:spPr/>
    </dgm:pt>
    <dgm:pt modelId="{3575594A-FC15-40EA-9C8E-5F273972184C}" type="pres">
      <dgm:prSet presAssocID="{A055A97E-8359-4B6F-B54D-C680F57A8171}" presName="sp" presStyleCnt="0"/>
      <dgm:spPr/>
    </dgm:pt>
    <dgm:pt modelId="{F029C645-D4FA-4734-934A-5429D4669158}" type="pres">
      <dgm:prSet presAssocID="{D7709916-E37D-42AB-8B9F-DA1AD79D2A31}" presName="arrowAndChildren" presStyleCnt="0"/>
      <dgm:spPr/>
    </dgm:pt>
    <dgm:pt modelId="{E76CD2E6-69A5-4B3F-BCE0-57E4814620E7}" type="pres">
      <dgm:prSet presAssocID="{D7709916-E37D-42AB-8B9F-DA1AD79D2A31}" presName="parentTextArrow" presStyleLbl="node1" presStyleIdx="0" presStyleCnt="0"/>
      <dgm:spPr/>
    </dgm:pt>
    <dgm:pt modelId="{AA205D0C-B4D7-420C-A872-ABEECBAE7756}" type="pres">
      <dgm:prSet presAssocID="{D7709916-E37D-42AB-8B9F-DA1AD79D2A31}" presName="arrow" presStyleLbl="alignNode1" presStyleIdx="1" presStyleCnt="5"/>
      <dgm:spPr/>
    </dgm:pt>
    <dgm:pt modelId="{5673E8AF-9798-4315-8DCA-6609E0D82ED0}" type="pres">
      <dgm:prSet presAssocID="{D7709916-E37D-42AB-8B9F-DA1AD79D2A31}" presName="descendantArrow" presStyleLbl="bgAccFollowNode1" presStyleIdx="1" presStyleCnt="5"/>
      <dgm:spPr/>
    </dgm:pt>
    <dgm:pt modelId="{CC892C70-1525-43A0-8B39-F5F1B52CB999}" type="pres">
      <dgm:prSet presAssocID="{D17ECD4E-A53B-4551-8C6A-7960D3A5CA8E}" presName="sp" presStyleCnt="0"/>
      <dgm:spPr/>
    </dgm:pt>
    <dgm:pt modelId="{D0BA4C4B-418B-486B-AD7B-02AEF54D6DFF}" type="pres">
      <dgm:prSet presAssocID="{771DD00A-838F-42BB-BE8C-66F3DE3F8E13}" presName="arrowAndChildren" presStyleCnt="0"/>
      <dgm:spPr/>
    </dgm:pt>
    <dgm:pt modelId="{F60B027D-6ECD-4482-95FC-B93C073445C0}" type="pres">
      <dgm:prSet presAssocID="{771DD00A-838F-42BB-BE8C-66F3DE3F8E13}" presName="parentTextArrow" presStyleLbl="node1" presStyleIdx="0" presStyleCnt="0"/>
      <dgm:spPr/>
    </dgm:pt>
    <dgm:pt modelId="{26DDBA30-C90A-43C9-AF2C-C61F90DEAD0A}" type="pres">
      <dgm:prSet presAssocID="{771DD00A-838F-42BB-BE8C-66F3DE3F8E13}" presName="arrow" presStyleLbl="alignNode1" presStyleIdx="2" presStyleCnt="5"/>
      <dgm:spPr/>
    </dgm:pt>
    <dgm:pt modelId="{B8968C4F-4B11-4692-AF8B-A2A580F36D37}" type="pres">
      <dgm:prSet presAssocID="{771DD00A-838F-42BB-BE8C-66F3DE3F8E13}" presName="descendantArrow" presStyleLbl="bgAccFollowNode1" presStyleIdx="2" presStyleCnt="5"/>
      <dgm:spPr/>
    </dgm:pt>
    <dgm:pt modelId="{3896D8CB-0507-4563-B5EA-FD8FDAD3982A}" type="pres">
      <dgm:prSet presAssocID="{AC0C23B9-8EBD-4814-A2F5-3FA37838D699}" presName="sp" presStyleCnt="0"/>
      <dgm:spPr/>
    </dgm:pt>
    <dgm:pt modelId="{10BD1754-873A-480C-8603-AE252D4D9337}" type="pres">
      <dgm:prSet presAssocID="{C81956D0-140F-42F6-96E6-EDC093FEE2B9}" presName="arrowAndChildren" presStyleCnt="0"/>
      <dgm:spPr/>
    </dgm:pt>
    <dgm:pt modelId="{AA094D8E-8128-4FDB-AE69-CC8045261483}" type="pres">
      <dgm:prSet presAssocID="{C81956D0-140F-42F6-96E6-EDC093FEE2B9}" presName="parentTextArrow" presStyleLbl="node1" presStyleIdx="0" presStyleCnt="0"/>
      <dgm:spPr/>
    </dgm:pt>
    <dgm:pt modelId="{315622B1-89E2-42FC-994C-FDA41E1E495A}" type="pres">
      <dgm:prSet presAssocID="{C81956D0-140F-42F6-96E6-EDC093FEE2B9}" presName="arrow" presStyleLbl="alignNode1" presStyleIdx="3" presStyleCnt="5"/>
      <dgm:spPr/>
    </dgm:pt>
    <dgm:pt modelId="{F0C4A79B-8E97-4690-8C29-86E8DB92DEEA}" type="pres">
      <dgm:prSet presAssocID="{C81956D0-140F-42F6-96E6-EDC093FEE2B9}" presName="descendantArrow" presStyleLbl="bgAccFollowNode1" presStyleIdx="3" presStyleCnt="5"/>
      <dgm:spPr/>
    </dgm:pt>
    <dgm:pt modelId="{3474EFD5-66DF-467E-AF65-B62895E5B2B9}" type="pres">
      <dgm:prSet presAssocID="{B2ABE237-3491-4921-821B-E8AE046B746E}" presName="sp" presStyleCnt="0"/>
      <dgm:spPr/>
    </dgm:pt>
    <dgm:pt modelId="{F3826637-F310-4AE7-959E-BC3F7C71A7B9}" type="pres">
      <dgm:prSet presAssocID="{900B1A88-1306-4803-8305-D696E311D1E2}" presName="arrowAndChildren" presStyleCnt="0"/>
      <dgm:spPr/>
    </dgm:pt>
    <dgm:pt modelId="{87ADBDAC-A86E-4A1F-9A6C-AB16ADB76CE8}" type="pres">
      <dgm:prSet presAssocID="{900B1A88-1306-4803-8305-D696E311D1E2}" presName="parentTextArrow" presStyleLbl="node1" presStyleIdx="0" presStyleCnt="0"/>
      <dgm:spPr/>
    </dgm:pt>
    <dgm:pt modelId="{799E0D1C-728B-4B44-ADD6-074A0F57523E}" type="pres">
      <dgm:prSet presAssocID="{900B1A88-1306-4803-8305-D696E311D1E2}" presName="arrow" presStyleLbl="alignNode1" presStyleIdx="4" presStyleCnt="5"/>
      <dgm:spPr/>
    </dgm:pt>
    <dgm:pt modelId="{0084DC43-92A4-40E3-B876-A76C90F59790}" type="pres">
      <dgm:prSet presAssocID="{900B1A88-1306-4803-8305-D696E311D1E2}" presName="descendantArrow" presStyleLbl="bgAccFollowNode1" presStyleIdx="4" presStyleCnt="5"/>
      <dgm:spPr/>
    </dgm:pt>
  </dgm:ptLst>
  <dgm:cxnLst>
    <dgm:cxn modelId="{5739AE01-881D-4FC6-A904-0C8FCB3C989E}" type="presOf" srcId="{C81956D0-140F-42F6-96E6-EDC093FEE2B9}" destId="{315622B1-89E2-42FC-994C-FDA41E1E495A}" srcOrd="1" destOrd="0" presId="urn:microsoft.com/office/officeart/2016/7/layout/VerticalDownArrowProcess"/>
    <dgm:cxn modelId="{DB21A504-0841-4979-ABB0-6310A0C6985C}" type="presOf" srcId="{23E19C32-42C4-4FC6-9172-B8A9EB6BAF1F}" destId="{B8968C4F-4B11-4692-AF8B-A2A580F36D37}" srcOrd="0" destOrd="0" presId="urn:microsoft.com/office/officeart/2016/7/layout/VerticalDownArrowProcess"/>
    <dgm:cxn modelId="{DDE1B30D-92CF-4097-B0EF-D9E6845514AD}" srcId="{997F6652-7D53-48AB-84A0-F122A0598524}" destId="{771DD00A-838F-42BB-BE8C-66F3DE3F8E13}" srcOrd="2" destOrd="0" parTransId="{07A57413-1C17-44E3-A023-4D75BD54F65B}" sibTransId="{D17ECD4E-A53B-4551-8C6A-7960D3A5CA8E}"/>
    <dgm:cxn modelId="{8CE1AC0F-0EE9-4A3E-9016-F1243DB7CE6D}" type="presOf" srcId="{D1F0A2A6-BB69-4FCC-9863-5F5262EBB666}" destId="{2F32E52B-8529-4F01-9AC3-CFD1AFF4CA61}" srcOrd="0" destOrd="0" presId="urn:microsoft.com/office/officeart/2016/7/layout/VerticalDownArrowProcess"/>
    <dgm:cxn modelId="{83233B16-9CA7-41BF-ABD2-5AEB8CFD967C}" srcId="{997F6652-7D53-48AB-84A0-F122A0598524}" destId="{900B1A88-1306-4803-8305-D696E311D1E2}" srcOrd="0" destOrd="0" parTransId="{ECC468E3-F894-4513-8CD8-3E5E9E1062A8}" sibTransId="{B2ABE237-3491-4921-821B-E8AE046B746E}"/>
    <dgm:cxn modelId="{F958391A-8755-4491-A082-E9DEAC90EFBD}" type="presOf" srcId="{2D311D3F-FD00-47CC-86C4-1301F43DBE38}" destId="{F37E4F95-0F3F-4CFF-A9DD-220F1D575972}" srcOrd="0" destOrd="0" presId="urn:microsoft.com/office/officeart/2016/7/layout/VerticalDownArrowProcess"/>
    <dgm:cxn modelId="{2476DA1D-FD50-4A21-8F69-2D91AE274904}" type="presOf" srcId="{771DD00A-838F-42BB-BE8C-66F3DE3F8E13}" destId="{F60B027D-6ECD-4482-95FC-B93C073445C0}" srcOrd="0" destOrd="0" presId="urn:microsoft.com/office/officeart/2016/7/layout/VerticalDownArrowProcess"/>
    <dgm:cxn modelId="{C4A01D63-C0C7-45DD-B3A8-E8116DB26E26}" srcId="{C81956D0-140F-42F6-96E6-EDC093FEE2B9}" destId="{8997BDE2-D6F9-41F6-9111-F09B3E2B767A}" srcOrd="0" destOrd="0" parTransId="{159479A2-63C4-41A7-996D-21F927BE5FE5}" sibTransId="{BE0032B5-A2AF-4892-9AB6-ADA664EB7449}"/>
    <dgm:cxn modelId="{1FF97B6A-EA37-4FF8-9DD6-AF8F24E58014}" type="presOf" srcId="{900B1A88-1306-4803-8305-D696E311D1E2}" destId="{799E0D1C-728B-4B44-ADD6-074A0F57523E}" srcOrd="1" destOrd="0" presId="urn:microsoft.com/office/officeart/2016/7/layout/VerticalDownArrowProcess"/>
    <dgm:cxn modelId="{1B316258-CB10-409C-BCB1-4B18A189E058}" type="presOf" srcId="{4FBCC820-A5D0-4740-93E1-886D0690D6C2}" destId="{5673E8AF-9798-4315-8DCA-6609E0D82ED0}" srcOrd="0" destOrd="0" presId="urn:microsoft.com/office/officeart/2016/7/layout/VerticalDownArrowProcess"/>
    <dgm:cxn modelId="{BB6CE088-4D66-40F7-9079-9F0548AE07CA}" srcId="{997F6652-7D53-48AB-84A0-F122A0598524}" destId="{D1F0A2A6-BB69-4FCC-9863-5F5262EBB666}" srcOrd="4" destOrd="0" parTransId="{60810960-18F5-4F79-8A69-A2A4EECA8DA6}" sibTransId="{F961D531-DAF7-47AD-842C-52809609F179}"/>
    <dgm:cxn modelId="{29CC498D-60FB-42A2-B3BD-840FF339B3DB}" type="presOf" srcId="{C81956D0-140F-42F6-96E6-EDC093FEE2B9}" destId="{AA094D8E-8128-4FDB-AE69-CC8045261483}" srcOrd="0" destOrd="0" presId="urn:microsoft.com/office/officeart/2016/7/layout/VerticalDownArrowProcess"/>
    <dgm:cxn modelId="{EAE1EB8E-E726-43BE-A225-76BD779C57F6}" srcId="{997F6652-7D53-48AB-84A0-F122A0598524}" destId="{C81956D0-140F-42F6-96E6-EDC093FEE2B9}" srcOrd="1" destOrd="0" parTransId="{B70526D1-800B-4E80-A0D3-624CFE4C5374}" sibTransId="{AC0C23B9-8EBD-4814-A2F5-3FA37838D699}"/>
    <dgm:cxn modelId="{B78BAC91-5F94-4F84-88F3-CA7D438BEDB4}" type="presOf" srcId="{D7709916-E37D-42AB-8B9F-DA1AD79D2A31}" destId="{AA205D0C-B4D7-420C-A872-ABEECBAE7756}" srcOrd="1" destOrd="0" presId="urn:microsoft.com/office/officeart/2016/7/layout/VerticalDownArrowProcess"/>
    <dgm:cxn modelId="{B546D591-79C4-46DD-83E3-69EB7755F5AB}" type="presOf" srcId="{997F6652-7D53-48AB-84A0-F122A0598524}" destId="{A01919AF-B47A-4AFA-BE73-D393F577AA5C}" srcOrd="0" destOrd="0" presId="urn:microsoft.com/office/officeart/2016/7/layout/VerticalDownArrowProcess"/>
    <dgm:cxn modelId="{B87433A5-AFCB-4CEC-BD54-8F8AD7CFDD14}" srcId="{771DD00A-838F-42BB-BE8C-66F3DE3F8E13}" destId="{23E19C32-42C4-4FC6-9172-B8A9EB6BAF1F}" srcOrd="0" destOrd="0" parTransId="{BDDD5915-6734-4599-BDED-283BCAF8CC10}" sibTransId="{05A42D31-CDC0-4CB7-93AC-04F314F7F6CF}"/>
    <dgm:cxn modelId="{CE8F00BE-55CE-4542-B0D4-3715367AE6FA}" srcId="{D1F0A2A6-BB69-4FCC-9863-5F5262EBB666}" destId="{2D311D3F-FD00-47CC-86C4-1301F43DBE38}" srcOrd="0" destOrd="0" parTransId="{486B0A84-C7BD-47E3-92B8-E73E43E7925C}" sibTransId="{169DB654-3F0B-4C62-8C30-415B2728E6E2}"/>
    <dgm:cxn modelId="{53C894CE-3A17-4608-971E-F377C8E0D577}" srcId="{D7709916-E37D-42AB-8B9F-DA1AD79D2A31}" destId="{4FBCC820-A5D0-4740-93E1-886D0690D6C2}" srcOrd="0" destOrd="0" parTransId="{575D4B9A-1957-4B32-8221-BD047A84D5AF}" sibTransId="{61F029D1-EC02-4CA9-BBE0-FCAF3521C664}"/>
    <dgm:cxn modelId="{7E9C4FD1-A3C9-4E07-8DBF-F2096A9EA2B8}" type="presOf" srcId="{771DD00A-838F-42BB-BE8C-66F3DE3F8E13}" destId="{26DDBA30-C90A-43C9-AF2C-C61F90DEAD0A}" srcOrd="1" destOrd="0" presId="urn:microsoft.com/office/officeart/2016/7/layout/VerticalDownArrowProcess"/>
    <dgm:cxn modelId="{166158D2-6AF5-40F2-BF65-E4202124ACE5}" srcId="{900B1A88-1306-4803-8305-D696E311D1E2}" destId="{801D5F96-8DD4-48A6-BA75-80868871FF77}" srcOrd="0" destOrd="0" parTransId="{B6E7189C-F716-4FFE-BB8D-D3D845259F29}" sibTransId="{964EC53C-3AA2-4D6E-94D6-7E6BE80F2A96}"/>
    <dgm:cxn modelId="{E9C951E0-2F69-417F-B526-298400AE8902}" type="presOf" srcId="{801D5F96-8DD4-48A6-BA75-80868871FF77}" destId="{0084DC43-92A4-40E3-B876-A76C90F59790}" srcOrd="0" destOrd="0" presId="urn:microsoft.com/office/officeart/2016/7/layout/VerticalDownArrowProcess"/>
    <dgm:cxn modelId="{1F5C33E3-BE61-40BC-BBA2-F9199D69021C}" type="presOf" srcId="{900B1A88-1306-4803-8305-D696E311D1E2}" destId="{87ADBDAC-A86E-4A1F-9A6C-AB16ADB76CE8}" srcOrd="0" destOrd="0" presId="urn:microsoft.com/office/officeart/2016/7/layout/VerticalDownArrowProcess"/>
    <dgm:cxn modelId="{88D5A1E4-70DB-4F2C-BAAC-839985DD24B2}" srcId="{997F6652-7D53-48AB-84A0-F122A0598524}" destId="{D7709916-E37D-42AB-8B9F-DA1AD79D2A31}" srcOrd="3" destOrd="0" parTransId="{B5DA9864-5348-428A-B391-3709B51A9999}" sibTransId="{A055A97E-8359-4B6F-B54D-C680F57A8171}"/>
    <dgm:cxn modelId="{1C9D52EC-FDFE-441E-898A-50A169AA6AFA}" type="presOf" srcId="{8997BDE2-D6F9-41F6-9111-F09B3E2B767A}" destId="{F0C4A79B-8E97-4690-8C29-86E8DB92DEEA}" srcOrd="0" destOrd="0" presId="urn:microsoft.com/office/officeart/2016/7/layout/VerticalDownArrowProcess"/>
    <dgm:cxn modelId="{793EC4F8-A0F5-4706-B3C6-7ACB9B1D8809}" type="presOf" srcId="{D7709916-E37D-42AB-8B9F-DA1AD79D2A31}" destId="{E76CD2E6-69A5-4B3F-BCE0-57E4814620E7}" srcOrd="0" destOrd="0" presId="urn:microsoft.com/office/officeart/2016/7/layout/VerticalDownArrowProcess"/>
    <dgm:cxn modelId="{DAF0ABB0-A01E-4C7C-9852-25F99C710955}" type="presParOf" srcId="{A01919AF-B47A-4AFA-BE73-D393F577AA5C}" destId="{A5E313A2-E8D2-419C-A3E4-C76295DB5B3B}" srcOrd="0" destOrd="0" presId="urn:microsoft.com/office/officeart/2016/7/layout/VerticalDownArrowProcess"/>
    <dgm:cxn modelId="{A1FC0E3B-980E-4F92-8248-F0F69E3A8189}" type="presParOf" srcId="{A5E313A2-E8D2-419C-A3E4-C76295DB5B3B}" destId="{2F32E52B-8529-4F01-9AC3-CFD1AFF4CA61}" srcOrd="0" destOrd="0" presId="urn:microsoft.com/office/officeart/2016/7/layout/VerticalDownArrowProcess"/>
    <dgm:cxn modelId="{726ABF5B-FAAC-4171-9AD8-6FB5643D6D6F}" type="presParOf" srcId="{A5E313A2-E8D2-419C-A3E4-C76295DB5B3B}" destId="{F37E4F95-0F3F-4CFF-A9DD-220F1D575972}" srcOrd="1" destOrd="0" presId="urn:microsoft.com/office/officeart/2016/7/layout/VerticalDownArrowProcess"/>
    <dgm:cxn modelId="{755ABF00-5676-4A4D-AAF8-110261DE0056}" type="presParOf" srcId="{A01919AF-B47A-4AFA-BE73-D393F577AA5C}" destId="{3575594A-FC15-40EA-9C8E-5F273972184C}" srcOrd="1" destOrd="0" presId="urn:microsoft.com/office/officeart/2016/7/layout/VerticalDownArrowProcess"/>
    <dgm:cxn modelId="{7F9491C2-502F-493C-8DEC-61D253990FDE}" type="presParOf" srcId="{A01919AF-B47A-4AFA-BE73-D393F577AA5C}" destId="{F029C645-D4FA-4734-934A-5429D4669158}" srcOrd="2" destOrd="0" presId="urn:microsoft.com/office/officeart/2016/7/layout/VerticalDownArrowProcess"/>
    <dgm:cxn modelId="{79C7FDE8-013C-445A-99AF-1F1205F4B636}" type="presParOf" srcId="{F029C645-D4FA-4734-934A-5429D4669158}" destId="{E76CD2E6-69A5-4B3F-BCE0-57E4814620E7}" srcOrd="0" destOrd="0" presId="urn:microsoft.com/office/officeart/2016/7/layout/VerticalDownArrowProcess"/>
    <dgm:cxn modelId="{C65E6D32-CA07-4D0B-8D8B-C5AA8F387070}" type="presParOf" srcId="{F029C645-D4FA-4734-934A-5429D4669158}" destId="{AA205D0C-B4D7-420C-A872-ABEECBAE7756}" srcOrd="1" destOrd="0" presId="urn:microsoft.com/office/officeart/2016/7/layout/VerticalDownArrowProcess"/>
    <dgm:cxn modelId="{0E9169A0-D62D-4948-B153-091653287632}" type="presParOf" srcId="{F029C645-D4FA-4734-934A-5429D4669158}" destId="{5673E8AF-9798-4315-8DCA-6609E0D82ED0}" srcOrd="2" destOrd="0" presId="urn:microsoft.com/office/officeart/2016/7/layout/VerticalDownArrowProcess"/>
    <dgm:cxn modelId="{80451BA8-86DF-4B6F-A7CF-AB3C69C12629}" type="presParOf" srcId="{A01919AF-B47A-4AFA-BE73-D393F577AA5C}" destId="{CC892C70-1525-43A0-8B39-F5F1B52CB999}" srcOrd="3" destOrd="0" presId="urn:microsoft.com/office/officeart/2016/7/layout/VerticalDownArrowProcess"/>
    <dgm:cxn modelId="{0BF5F98C-3668-4906-B548-DBD6C664CB5E}" type="presParOf" srcId="{A01919AF-B47A-4AFA-BE73-D393F577AA5C}" destId="{D0BA4C4B-418B-486B-AD7B-02AEF54D6DFF}" srcOrd="4" destOrd="0" presId="urn:microsoft.com/office/officeart/2016/7/layout/VerticalDownArrowProcess"/>
    <dgm:cxn modelId="{B71480C6-391E-40CE-B087-3CF2A38F4B65}" type="presParOf" srcId="{D0BA4C4B-418B-486B-AD7B-02AEF54D6DFF}" destId="{F60B027D-6ECD-4482-95FC-B93C073445C0}" srcOrd="0" destOrd="0" presId="urn:microsoft.com/office/officeart/2016/7/layout/VerticalDownArrowProcess"/>
    <dgm:cxn modelId="{2CEF788A-F70F-42F2-AFD8-B5D23897B820}" type="presParOf" srcId="{D0BA4C4B-418B-486B-AD7B-02AEF54D6DFF}" destId="{26DDBA30-C90A-43C9-AF2C-C61F90DEAD0A}" srcOrd="1" destOrd="0" presId="urn:microsoft.com/office/officeart/2016/7/layout/VerticalDownArrowProcess"/>
    <dgm:cxn modelId="{F52F51C2-4920-4469-B5C2-1FDB098F150D}" type="presParOf" srcId="{D0BA4C4B-418B-486B-AD7B-02AEF54D6DFF}" destId="{B8968C4F-4B11-4692-AF8B-A2A580F36D37}" srcOrd="2" destOrd="0" presId="urn:microsoft.com/office/officeart/2016/7/layout/VerticalDownArrowProcess"/>
    <dgm:cxn modelId="{DB4E0493-0BA0-45CE-80B7-D7DC2FEA97C5}" type="presParOf" srcId="{A01919AF-B47A-4AFA-BE73-D393F577AA5C}" destId="{3896D8CB-0507-4563-B5EA-FD8FDAD3982A}" srcOrd="5" destOrd="0" presId="urn:microsoft.com/office/officeart/2016/7/layout/VerticalDownArrowProcess"/>
    <dgm:cxn modelId="{86203F32-4C86-4F66-A066-2D799687EA19}" type="presParOf" srcId="{A01919AF-B47A-4AFA-BE73-D393F577AA5C}" destId="{10BD1754-873A-480C-8603-AE252D4D9337}" srcOrd="6" destOrd="0" presId="urn:microsoft.com/office/officeart/2016/7/layout/VerticalDownArrowProcess"/>
    <dgm:cxn modelId="{06675646-57A0-4AD4-B782-B1B8081A241D}" type="presParOf" srcId="{10BD1754-873A-480C-8603-AE252D4D9337}" destId="{AA094D8E-8128-4FDB-AE69-CC8045261483}" srcOrd="0" destOrd="0" presId="urn:microsoft.com/office/officeart/2016/7/layout/VerticalDownArrowProcess"/>
    <dgm:cxn modelId="{0CF08392-8443-4E24-86F1-DF2B87812FF3}" type="presParOf" srcId="{10BD1754-873A-480C-8603-AE252D4D9337}" destId="{315622B1-89E2-42FC-994C-FDA41E1E495A}" srcOrd="1" destOrd="0" presId="urn:microsoft.com/office/officeart/2016/7/layout/VerticalDownArrowProcess"/>
    <dgm:cxn modelId="{556141FC-EA73-4885-A0FD-192DE442303F}" type="presParOf" srcId="{10BD1754-873A-480C-8603-AE252D4D9337}" destId="{F0C4A79B-8E97-4690-8C29-86E8DB92DEEA}" srcOrd="2" destOrd="0" presId="urn:microsoft.com/office/officeart/2016/7/layout/VerticalDownArrowProcess"/>
    <dgm:cxn modelId="{784917A0-04EA-4CF4-A85A-8C09A847AED3}" type="presParOf" srcId="{A01919AF-B47A-4AFA-BE73-D393F577AA5C}" destId="{3474EFD5-66DF-467E-AF65-B62895E5B2B9}" srcOrd="7" destOrd="0" presId="urn:microsoft.com/office/officeart/2016/7/layout/VerticalDownArrowProcess"/>
    <dgm:cxn modelId="{EF46E71B-B517-4F54-BA31-E3DB2993BD3B}" type="presParOf" srcId="{A01919AF-B47A-4AFA-BE73-D393F577AA5C}" destId="{F3826637-F310-4AE7-959E-BC3F7C71A7B9}" srcOrd="8" destOrd="0" presId="urn:microsoft.com/office/officeart/2016/7/layout/VerticalDownArrowProcess"/>
    <dgm:cxn modelId="{8B8905F2-8731-4051-86CD-74CB7850CEF1}" type="presParOf" srcId="{F3826637-F310-4AE7-959E-BC3F7C71A7B9}" destId="{87ADBDAC-A86E-4A1F-9A6C-AB16ADB76CE8}" srcOrd="0" destOrd="0" presId="urn:microsoft.com/office/officeart/2016/7/layout/VerticalDownArrowProcess"/>
    <dgm:cxn modelId="{B83B52FC-491D-4DDB-98ED-9601B88D7C1A}" type="presParOf" srcId="{F3826637-F310-4AE7-959E-BC3F7C71A7B9}" destId="{799E0D1C-728B-4B44-ADD6-074A0F57523E}" srcOrd="1" destOrd="0" presId="urn:microsoft.com/office/officeart/2016/7/layout/VerticalDownArrowProcess"/>
    <dgm:cxn modelId="{0FFD50A5-624D-4536-B6D6-13B5AC948F25}" type="presParOf" srcId="{F3826637-F310-4AE7-959E-BC3F7C71A7B9}" destId="{0084DC43-92A4-40E3-B876-A76C90F59790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2E52B-8529-4F01-9AC3-CFD1AFF4CA61}">
      <dsp:nvSpPr>
        <dsp:cNvPr id="0" name=""/>
        <dsp:cNvSpPr/>
      </dsp:nvSpPr>
      <dsp:spPr>
        <a:xfrm>
          <a:off x="0" y="4854991"/>
          <a:ext cx="1977404" cy="79650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633" tIns="135128" rIns="140633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Design Rates</a:t>
          </a:r>
        </a:p>
      </dsp:txBody>
      <dsp:txXfrm>
        <a:off x="0" y="4854991"/>
        <a:ext cx="1977404" cy="796501"/>
      </dsp:txXfrm>
    </dsp:sp>
    <dsp:sp modelId="{F37E4F95-0F3F-4CFF-A9DD-220F1D575972}">
      <dsp:nvSpPr>
        <dsp:cNvPr id="0" name=""/>
        <dsp:cNvSpPr/>
      </dsp:nvSpPr>
      <dsp:spPr>
        <a:xfrm>
          <a:off x="1977404" y="4854991"/>
          <a:ext cx="5932212" cy="796501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3" tIns="190500" rIns="120333" bIns="1905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Fixed System Charge by Meter Size, Volume Rates</a:t>
          </a:r>
        </a:p>
      </dsp:txBody>
      <dsp:txXfrm>
        <a:off x="1977404" y="4854991"/>
        <a:ext cx="5932212" cy="796501"/>
      </dsp:txXfrm>
    </dsp:sp>
    <dsp:sp modelId="{AA205D0C-B4D7-420C-A872-ABEECBAE7756}">
      <dsp:nvSpPr>
        <dsp:cNvPr id="0" name=""/>
        <dsp:cNvSpPr/>
      </dsp:nvSpPr>
      <dsp:spPr>
        <a:xfrm rot="10800000">
          <a:off x="0" y="3641919"/>
          <a:ext cx="1977404" cy="122501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633" tIns="135128" rIns="140633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Distribute to Classes</a:t>
          </a:r>
        </a:p>
      </dsp:txBody>
      <dsp:txXfrm rot="-10800000">
        <a:off x="0" y="3641919"/>
        <a:ext cx="1977404" cy="796262"/>
      </dsp:txXfrm>
    </dsp:sp>
    <dsp:sp modelId="{5673E8AF-9798-4315-8DCA-6609E0D82ED0}">
      <dsp:nvSpPr>
        <dsp:cNvPr id="0" name=""/>
        <dsp:cNvSpPr/>
      </dsp:nvSpPr>
      <dsp:spPr>
        <a:xfrm>
          <a:off x="1977404" y="3641919"/>
          <a:ext cx="5932212" cy="7962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3" tIns="190500" rIns="120333" bIns="1905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Residential, Commercial, Irrigation, RWD #2</a:t>
          </a:r>
        </a:p>
      </dsp:txBody>
      <dsp:txXfrm>
        <a:off x="1977404" y="3641919"/>
        <a:ext cx="5932212" cy="796262"/>
      </dsp:txXfrm>
    </dsp:sp>
    <dsp:sp modelId="{26DDBA30-C90A-43C9-AF2C-C61F90DEAD0A}">
      <dsp:nvSpPr>
        <dsp:cNvPr id="0" name=""/>
        <dsp:cNvSpPr/>
      </dsp:nvSpPr>
      <dsp:spPr>
        <a:xfrm rot="10800000">
          <a:off x="0" y="2428847"/>
          <a:ext cx="1977404" cy="122501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633" tIns="135128" rIns="140633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Cost Components</a:t>
          </a:r>
        </a:p>
      </dsp:txBody>
      <dsp:txXfrm rot="-10800000">
        <a:off x="0" y="2428847"/>
        <a:ext cx="1977404" cy="796262"/>
      </dsp:txXfrm>
    </dsp:sp>
    <dsp:sp modelId="{B8968C4F-4B11-4692-AF8B-A2A580F36D37}">
      <dsp:nvSpPr>
        <dsp:cNvPr id="0" name=""/>
        <dsp:cNvSpPr/>
      </dsp:nvSpPr>
      <dsp:spPr>
        <a:xfrm>
          <a:off x="1977404" y="2428847"/>
          <a:ext cx="5932212" cy="7962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3" tIns="190500" rIns="120333" bIns="1905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Average Day, Maximum Day, Maximum Hour, Accounts, Equivalent Meters</a:t>
          </a:r>
        </a:p>
      </dsp:txBody>
      <dsp:txXfrm>
        <a:off x="1977404" y="2428847"/>
        <a:ext cx="5932212" cy="796262"/>
      </dsp:txXfrm>
    </dsp:sp>
    <dsp:sp modelId="{315622B1-89E2-42FC-994C-FDA41E1E495A}">
      <dsp:nvSpPr>
        <dsp:cNvPr id="0" name=""/>
        <dsp:cNvSpPr/>
      </dsp:nvSpPr>
      <dsp:spPr>
        <a:xfrm rot="10800000">
          <a:off x="0" y="1215774"/>
          <a:ext cx="1977404" cy="122501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633" tIns="135128" rIns="140633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Functionalize</a:t>
          </a:r>
        </a:p>
      </dsp:txBody>
      <dsp:txXfrm rot="-10800000">
        <a:off x="0" y="1215774"/>
        <a:ext cx="1977404" cy="796262"/>
      </dsp:txXfrm>
    </dsp:sp>
    <dsp:sp modelId="{F0C4A79B-8E97-4690-8C29-86E8DB92DEEA}">
      <dsp:nvSpPr>
        <dsp:cNvPr id="0" name=""/>
        <dsp:cNvSpPr/>
      </dsp:nvSpPr>
      <dsp:spPr>
        <a:xfrm>
          <a:off x="1977404" y="1215774"/>
          <a:ext cx="5932212" cy="7962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3" tIns="190500" rIns="120333" bIns="1905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Supply and Treatment, Transmission, Distribution, Customer Service, Meters and Services, Administration</a:t>
          </a:r>
        </a:p>
      </dsp:txBody>
      <dsp:txXfrm>
        <a:off x="1977404" y="1215774"/>
        <a:ext cx="5932212" cy="796262"/>
      </dsp:txXfrm>
    </dsp:sp>
    <dsp:sp modelId="{799E0D1C-728B-4B44-ADD6-074A0F57523E}">
      <dsp:nvSpPr>
        <dsp:cNvPr id="0" name=""/>
        <dsp:cNvSpPr/>
      </dsp:nvSpPr>
      <dsp:spPr>
        <a:xfrm rot="10800000">
          <a:off x="0" y="2702"/>
          <a:ext cx="1977404" cy="1225019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40633" tIns="135128" rIns="140633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How Much Money?</a:t>
          </a:r>
        </a:p>
      </dsp:txBody>
      <dsp:txXfrm rot="-10800000">
        <a:off x="0" y="2702"/>
        <a:ext cx="1977404" cy="796262"/>
      </dsp:txXfrm>
    </dsp:sp>
    <dsp:sp modelId="{0084DC43-92A4-40E3-B876-A76C90F59790}">
      <dsp:nvSpPr>
        <dsp:cNvPr id="0" name=""/>
        <dsp:cNvSpPr/>
      </dsp:nvSpPr>
      <dsp:spPr>
        <a:xfrm>
          <a:off x="1977404" y="2702"/>
          <a:ext cx="5932212" cy="79626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3" tIns="190500" rIns="120333" bIns="1905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Determine revenue requirement (Costs)</a:t>
          </a:r>
        </a:p>
      </dsp:txBody>
      <dsp:txXfrm>
        <a:off x="1977404" y="2702"/>
        <a:ext cx="5932212" cy="7962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18781-FBF9-354C-A025-C49C596164B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FFD40-13C9-7B48-A0BE-E251E1E33FE5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E2375-F1B1-284C-A827-B0E603FDB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8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39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47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8475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2897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8E2375-F1B1-284C-A827-B0E603FDBDD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4258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6314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66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3A05F-EC78-AF56-8CB3-59EFDDAC8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E734A9-0725-4634-715E-6B3B9A76F9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2776C5-0021-8503-DD7B-2B8A527EC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F5ED1-BF98-D7A7-292E-4EE0B500CB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74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3E60A-31A3-65EE-83FE-B1536837B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850836-3F82-8646-FD67-ACF62F7015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3B2007-06AE-010B-B5EE-1880CE12C3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BF791-30CF-1DD0-EA2F-81A33A0B0D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E2375-F1B1-284C-A827-B0E603FDBDD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03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2032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3" y="2149929"/>
            <a:ext cx="10177671" cy="3815443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467B6-195B-48D0-A073-7B05C13435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90374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Gre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  <a:noFill/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tx1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3109447240"/>
      </p:ext>
    </p:extLst>
  </p:cSld>
  <p:clrMapOvr>
    <a:masterClrMapping/>
  </p:clrMapOvr>
  <p:transition>
    <p:fade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421" y="946704"/>
            <a:ext cx="4066580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016000" y="0"/>
            <a:ext cx="5080000" cy="685800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2 Blocks Staggered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33" y="946704"/>
            <a:ext cx="4057016" cy="124984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2" y="568960"/>
            <a:ext cx="6106159" cy="40030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rgbClr val="D7D7D7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058160" y="4572000"/>
            <a:ext cx="5069840" cy="228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7153D-9F64-427B-A86A-225804AEA4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949" y="2724150"/>
            <a:ext cx="3879851" cy="13195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769B21F-B1AB-4906-B012-180B362B19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Large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421" y="946702"/>
            <a:ext cx="4066580" cy="1810146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5080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E29A0-63F1-4D48-BC54-639046B1B4F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A4EA838-01AE-42D3-A2E5-DA12D68066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09421" y="3155611"/>
            <a:ext cx="4066580" cy="238538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286294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19175" y="946704"/>
            <a:ext cx="4067176" cy="200297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C20C475-CFD8-44C2-886A-7185769DC73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9963" y="1125538"/>
            <a:ext cx="5072863" cy="573246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FCCF7-ED4F-407B-8223-E7B5234B683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EFEDB9-3479-45FE-8C8E-D8EE7603C0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19175" y="3360762"/>
            <a:ext cx="3879851" cy="225337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6024101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52203-2C14-4717-BDF2-20F053042F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7B713C3-2086-489D-AC25-4BB8AA218C0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7683701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872532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7025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97721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515238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Content Placeholder 14">
            <a:extLst>
              <a:ext uri="{FF2B5EF4-FFF2-40B4-BE49-F238E27FC236}">
                <a16:creationId xmlns:a16="http://schemas.microsoft.com/office/drawing/2014/main" id="{0E3B311D-D4B0-4355-9B29-4458B22A9C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7312753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8" name="Content Placeholder 14">
            <a:extLst>
              <a:ext uri="{FF2B5EF4-FFF2-40B4-BE49-F238E27FC236}">
                <a16:creationId xmlns:a16="http://schemas.microsoft.com/office/drawing/2014/main" id="{4B108C69-1D3E-4E22-AFFE-2452F52BA1E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46854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35854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363571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4AD14062-DCD3-457F-ADE7-61D3396AC71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7025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2" name="Text Placeholder 28">
            <a:extLst>
              <a:ext uri="{FF2B5EF4-FFF2-40B4-BE49-F238E27FC236}">
                <a16:creationId xmlns:a16="http://schemas.microsoft.com/office/drawing/2014/main" id="{63333083-6A99-46DB-8CCC-8187855EAE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77219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44F99522-321B-4363-A069-25C6303706D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15238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6" name="Text Placeholder 28">
            <a:extLst>
              <a:ext uri="{FF2B5EF4-FFF2-40B4-BE49-F238E27FC236}">
                <a16:creationId xmlns:a16="http://schemas.microsoft.com/office/drawing/2014/main" id="{1F22ECFE-7AB4-4E4E-B4C7-52FE812A1AB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12752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EA49336D-955A-44B0-A844-B9CE7E4D9CE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468548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080883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23389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44085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616025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233896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440857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9616025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58229408-3D06-4144-A425-EE850EF362B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23389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F905C73-5E98-4078-ADCE-BBEC0940455F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44085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7B303038-6C92-412A-820C-8A657567221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616025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D493435B-1D13-438A-AC5C-9696AC3A43FF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5233896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3" name="Content Placeholder 14">
            <a:extLst>
              <a:ext uri="{FF2B5EF4-FFF2-40B4-BE49-F238E27FC236}">
                <a16:creationId xmlns:a16="http://schemas.microsoft.com/office/drawing/2014/main" id="{0B971219-3AF5-4174-9B4F-A3B2634EED07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7440857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4" name="Content Placeholder 14">
            <a:extLst>
              <a:ext uri="{FF2B5EF4-FFF2-40B4-BE49-F238E27FC236}">
                <a16:creationId xmlns:a16="http://schemas.microsoft.com/office/drawing/2014/main" id="{C70DFCD3-8364-43EE-B870-E5D10F04E9E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9616025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724046"/>
            <a:ext cx="3214464" cy="189384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680634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29" y="746960"/>
            <a:ext cx="2468548" cy="2314431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A25CAE34-78A9-4356-ACAD-9C92E9E86CC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9791257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Content Placeholder 14">
            <a:extLst>
              <a:ext uri="{FF2B5EF4-FFF2-40B4-BE49-F238E27FC236}">
                <a16:creationId xmlns:a16="http://schemas.microsoft.com/office/drawing/2014/main" id="{B8F8AFF1-CB92-439B-A952-E7A3D17563D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979125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F0CC05A5-E21B-4790-B789-E898A26E57E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791256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Content Placeholder 14">
            <a:extLst>
              <a:ext uri="{FF2B5EF4-FFF2-40B4-BE49-F238E27FC236}">
                <a16:creationId xmlns:a16="http://schemas.microsoft.com/office/drawing/2014/main" id="{0F45FB0C-86A8-48FA-858B-184C9BD2EB0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79125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66A2CEC2-528D-470E-AEE4-D3C4669D14B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705282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1" name="Content Placeholder 14">
            <a:extLst>
              <a:ext uri="{FF2B5EF4-FFF2-40B4-BE49-F238E27FC236}">
                <a16:creationId xmlns:a16="http://schemas.microsoft.com/office/drawing/2014/main" id="{396D68DD-D066-41FA-9B37-1978963B453A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705281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DD49F02-150E-42C0-ACE8-45E82EB80F0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05280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3" name="Content Placeholder 14">
            <a:extLst>
              <a:ext uri="{FF2B5EF4-FFF2-40B4-BE49-F238E27FC236}">
                <a16:creationId xmlns:a16="http://schemas.microsoft.com/office/drawing/2014/main" id="{D8052C8B-3681-4A13-91BE-EEFB3A619E93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7705281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444C21B0-BAA8-48EB-A10D-E369B39105DD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19305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5" name="Content Placeholder 14">
            <a:extLst>
              <a:ext uri="{FF2B5EF4-FFF2-40B4-BE49-F238E27FC236}">
                <a16:creationId xmlns:a16="http://schemas.microsoft.com/office/drawing/2014/main" id="{6F5C1A2E-CBF7-489E-9A4F-1E3922903A23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5619303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ACBC357B-C403-4A38-81F7-E0EEDF3FDA2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619303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7" name="Content Placeholder 14">
            <a:extLst>
              <a:ext uri="{FF2B5EF4-FFF2-40B4-BE49-F238E27FC236}">
                <a16:creationId xmlns:a16="http://schemas.microsoft.com/office/drawing/2014/main" id="{5C4FF271-4E33-4894-ACEA-29452D72E0D0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5619303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E87EAF39-EBEE-4739-8A2D-FF977773B5F8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3533326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9" name="Content Placeholder 14">
            <a:extLst>
              <a:ext uri="{FF2B5EF4-FFF2-40B4-BE49-F238E27FC236}">
                <a16:creationId xmlns:a16="http://schemas.microsoft.com/office/drawing/2014/main" id="{11B5E6CF-B6B6-4AFD-B194-F082456AD1F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53332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CCCACF2E-D5C2-4903-8A08-F186369C9446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3533324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" name="Content Placeholder 14">
            <a:extLst>
              <a:ext uri="{FF2B5EF4-FFF2-40B4-BE49-F238E27FC236}">
                <a16:creationId xmlns:a16="http://schemas.microsoft.com/office/drawing/2014/main" id="{400CA790-2C21-4B0B-81C1-3523DF7E7A34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353332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91983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9133840" y="0"/>
            <a:ext cx="305815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6085840" y="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19E5A-5222-4CE7-B446-19672E8A6A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606557-5974-4B3B-B554-621664B2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43CD060-4B36-4BA5-9422-11AA82201F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7476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03853" y="2160688"/>
            <a:ext cx="5015948" cy="377746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1" y="2160689"/>
            <a:ext cx="5009321" cy="3777469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C435B-54B9-4E03-9014-2C40E8B66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6932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0" y="0"/>
            <a:ext cx="610616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9133840" y="3413760"/>
            <a:ext cx="305816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13411-F8D1-44EC-AF4D-40953232F3A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7D9957A-6A99-4B06-A04D-FC36140D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A974210-0FF5-4C25-923E-EA6BE68A20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71623" y="3413760"/>
            <a:ext cx="305815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17B1E8-B8D4-4ACC-AB78-455BA99603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912F67D-36EF-416D-A3B2-F0DB4EA9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38D5E58-E546-4A14-96AA-06B9AE938D2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37D27DF3-AF72-4375-996B-3023F3A9236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33839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3DE49E69-046C-4A19-8730-8EA5E7BCA0D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33839" y="3413760"/>
            <a:ext cx="305409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9A724A00-B570-4D69-B59D-06FF7A3FCF0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071623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ircle Photos with Brief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03852" y="370294"/>
            <a:ext cx="101776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438472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782295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9125403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2094649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E0391E-1FD6-42D4-8603-2E7B4E82A48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96BB090F-2466-471B-BFA8-53E28B51A81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84D01D62-0D75-496A-8D39-09500BA274A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F746F8E9-06CF-4028-846F-D3CDF1F4A0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9" name="Text Placeholder 38">
            <a:extLst>
              <a:ext uri="{FF2B5EF4-FFF2-40B4-BE49-F238E27FC236}">
                <a16:creationId xmlns:a16="http://schemas.microsoft.com/office/drawing/2014/main" id="{F05C58FF-1FE6-4C71-8463-BEECE98942F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44062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9021168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Two Blocks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43B44CB7-8865-4225-8490-953C9C5513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0312" y="3429002"/>
            <a:ext cx="488568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75DCF0-B58E-4E01-B5DD-E877186D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841" y="946702"/>
            <a:ext cx="4079681" cy="176920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E9354BC-A38D-49AC-B33C-37DBC74E764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10312" y="2"/>
            <a:ext cx="4885689" cy="3428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1D169-2724-4FD3-8015-463BF8AB22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A9D8E24-030E-4417-BB5C-76E4A3A44A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1840" y="3169779"/>
            <a:ext cx="4079680" cy="302630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5557618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ircle Photos with Text and Background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10B58E-1BDA-4DC5-812F-F1A7F999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288" y="550598"/>
            <a:ext cx="9980337" cy="1249845"/>
          </a:xfrm>
        </p:spPr>
        <p:txBody>
          <a:bodyPr anchor="b" anchorCtr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D6606D77-A67F-4ADB-949F-66533FC0A31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774359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C770B54F-55A3-402D-9B0F-DAC6DBC6E07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022894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FA92C845-76C4-4C4C-8B69-9ACEC630DA4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67473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377DF013-4263-46B2-845A-C06F744B5B0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519965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597EA-B5A5-48F4-89AC-CC7BBB03044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" y="6356352"/>
            <a:ext cx="1003852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8">
            <a:extLst>
              <a:ext uri="{FF2B5EF4-FFF2-40B4-BE49-F238E27FC236}">
                <a16:creationId xmlns:a16="http://schemas.microsoft.com/office/drawing/2014/main" id="{D0024B53-DFBD-4ECF-9EAE-E1E1C270B62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7365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1" name="Text Placeholder 38">
            <a:extLst>
              <a:ext uri="{FF2B5EF4-FFF2-40B4-BE49-F238E27FC236}">
                <a16:creationId xmlns:a16="http://schemas.microsoft.com/office/drawing/2014/main" id="{F9B5FD3E-BA77-4650-AB68-D8C44BF13B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2" name="Text Placeholder 38">
            <a:extLst>
              <a:ext uri="{FF2B5EF4-FFF2-40B4-BE49-F238E27FC236}">
                <a16:creationId xmlns:a16="http://schemas.microsoft.com/office/drawing/2014/main" id="{C92D60A7-6AC2-476B-85F2-D77CB5789D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Text Placeholder 38">
            <a:extLst>
              <a:ext uri="{FF2B5EF4-FFF2-40B4-BE49-F238E27FC236}">
                <a16:creationId xmlns:a16="http://schemas.microsoft.com/office/drawing/2014/main" id="{E4D14BAF-BBA6-472C-8106-972F8A5E6FC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8403580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Stagg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332" y="3444240"/>
            <a:ext cx="4057016" cy="3413760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3037840" y="0"/>
            <a:ext cx="305816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EB08AF2B-9319-4541-AA19-78303FAF9F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33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B5C2248-71C6-4907-86BB-94F087D908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94551" y="0"/>
            <a:ext cx="4137556" cy="3429000"/>
          </a:xfrm>
        </p:spPr>
        <p:txBody>
          <a:bodyPr anchor="ctr" anchorCtr="0"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4123254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Narrow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305816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A3C448-7127-4C1F-83F9-532BB7FF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300" y="789710"/>
            <a:ext cx="6114221" cy="1406839"/>
          </a:xfrm>
        </p:spPr>
        <p:txBody>
          <a:bodyPr anchor="b" anchorCtr="0"/>
          <a:lstStyle/>
          <a:p>
            <a:r>
              <a:rPr lang="en-US"/>
              <a:t>Click to edit Master 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76545C7-52B4-48BA-8325-AE6ADF326E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7300" y="2597728"/>
            <a:ext cx="6114221" cy="3470564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510593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Title Abov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825" y="946704"/>
            <a:ext cx="4067176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2028825" y="3429000"/>
            <a:ext cx="4067176" cy="3429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A2D9993-96B7-4F61-8127-49372BACA4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97919" y="1206010"/>
            <a:ext cx="3879851" cy="501677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5642047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Narrow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237" y="946704"/>
            <a:ext cx="5991417" cy="124984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8124823" y="0"/>
            <a:ext cx="40671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5011AF5-4E5D-4C3C-86E8-9F3CA954AA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2769251"/>
            <a:ext cx="5991416" cy="3249413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2434225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ing with Bloc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5FE9F0-BA58-4BBD-AE85-AB147AA6B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287AE1ED-33FF-4C21-9E2D-A9D2A44177A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-30480"/>
            <a:ext cx="6085840" cy="68884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lnSpc>
                <a:spcPct val="100000"/>
              </a:lnSpc>
              <a:defRPr sz="2000" i="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CE877B-ADBD-47CC-9DCB-676BF6E95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971" y="1175303"/>
            <a:ext cx="10146612" cy="1647411"/>
          </a:xfrm>
          <a:effectLst>
            <a:outerShdw blurRad="139700" dist="50800" dir="5400000" algn="t" rotWithShape="0">
              <a:prstClr val="black">
                <a:alpha val="14000"/>
              </a:prstClr>
            </a:outerShdw>
          </a:effectLst>
        </p:spPr>
        <p:txBody>
          <a:bodyPr/>
          <a:lstStyle>
            <a:lvl1pPr>
              <a:defRPr sz="12000" b="1" i="0">
                <a:solidFill>
                  <a:schemeClr val="accent1"/>
                </a:solidFill>
                <a:latin typeface="+mj-lt"/>
                <a:ea typeface="Montserrat Black" charset="0"/>
                <a:cs typeface="Montserrat Black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C7EA147-7124-4592-947A-9072059DFD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429000"/>
            <a:ext cx="4141355" cy="253507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904027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79" y="2137552"/>
            <a:ext cx="4987096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137552"/>
            <a:ext cx="5015948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F3381D4-B015-4A74-9E6E-CDE64AC85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603448"/>
            <a:ext cx="10177669" cy="12498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7F1FA5C-8269-4DAF-9850-D364D731001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03853" y="3085747"/>
            <a:ext cx="5015948" cy="2863297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4BE900A-4EBA-4C11-9300-DAD637DDD4E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1" y="3085745"/>
            <a:ext cx="5009321" cy="286329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FC7834-2453-465B-8BE9-CA490CC2E7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79079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9C20D9C-30E0-4378-AE4D-0625BF5BAC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523740648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A98849E3-096E-4208-8CC8-C34296CD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86941688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E89130-46DD-4D27-B764-E3696686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6" y="1015634"/>
            <a:ext cx="2779755" cy="2743566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CFA13D58-9B92-4269-BFB0-4891231F7213}"/>
              </a:ext>
            </a:extLst>
          </p:cNvPr>
          <p:cNvSpPr>
            <a:spLocks noGrp="1"/>
          </p:cNvSpPr>
          <p:nvPr>
            <p:ph type="media" sz="quarter" idx="16" hasCustomPrompt="1"/>
          </p:nvPr>
        </p:nvSpPr>
        <p:spPr>
          <a:xfrm>
            <a:off x="3698241" y="601902"/>
            <a:ext cx="7909617" cy="56541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r>
              <a:rPr lang="en-US"/>
              <a:t>Click icon to insert video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8FA19-28B5-4BB6-9153-2F0A0ECE85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6439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421" y="946704"/>
            <a:ext cx="4066580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016000" y="0"/>
            <a:ext cx="5080000" cy="685800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2032"/>
            <a:ext cx="10177669" cy="9339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3" y="1900989"/>
            <a:ext cx="10177671" cy="4064383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467B6-195B-48D0-A073-7B05C13435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07815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7476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03853" y="2160688"/>
            <a:ext cx="5015948" cy="377746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1" y="2160689"/>
            <a:ext cx="5009321" cy="3777469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C435B-54B9-4E03-9014-2C40E8B66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27171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79" y="2137552"/>
            <a:ext cx="4987096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137552"/>
            <a:ext cx="5015948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F3381D4-B015-4A74-9E6E-CDE64AC85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603448"/>
            <a:ext cx="10177669" cy="12498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7F1FA5C-8269-4DAF-9850-D364D731001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03853" y="3085747"/>
            <a:ext cx="5015948" cy="2863297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4BE900A-4EBA-4C11-9300-DAD637DDD4E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1" y="3085745"/>
            <a:ext cx="5009321" cy="286329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FC7834-2453-465B-8BE9-CA490CC2E7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498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916" y="600981"/>
            <a:ext cx="3776109" cy="122946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600984"/>
            <a:ext cx="6012896" cy="5311699"/>
          </a:xfrm>
        </p:spPr>
        <p:txBody>
          <a:bodyPr>
            <a:normAutofit/>
          </a:bodyPr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 sz="2400"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 sz="2000"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800"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5916" y="2149421"/>
            <a:ext cx="3776109" cy="376326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ED91B-33A7-44D8-BE78-D2E3DFBC89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923335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603804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EB5CE2-198E-47F3-9024-FAE6E5190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11999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6AB654-5F1A-450A-B21D-BC068F9BCC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0672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916" y="600981"/>
            <a:ext cx="3776109" cy="122946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600984"/>
            <a:ext cx="6012896" cy="5311699"/>
          </a:xfrm>
        </p:spPr>
        <p:txBody>
          <a:bodyPr>
            <a:normAutofit/>
          </a:bodyPr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 sz="2400"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 sz="2000"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800"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5916" y="2149421"/>
            <a:ext cx="3776109" cy="376326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ED91B-33A7-44D8-BE78-D2E3DFBC89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57167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92AA1C-559F-444F-8E99-A000C0EC9F69}"/>
              </a:ext>
            </a:extLst>
          </p:cNvPr>
          <p:cNvSpPr/>
          <p:nvPr userDrawn="1"/>
        </p:nvSpPr>
        <p:spPr>
          <a:xfrm>
            <a:off x="5431810" y="0"/>
            <a:ext cx="6760191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8100" dist="12700" dir="5400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ts val="1000"/>
              </a:spcBef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B70C91-087B-45E6-B9A3-3A6504BBD99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2514" y="1501255"/>
            <a:ext cx="5063319" cy="4510585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*REQUIRED* Click icon to </a:t>
            </a:r>
            <a:br>
              <a:rPr lang="en-US"/>
            </a:br>
            <a:r>
              <a:rPr lang="en-US"/>
              <a:t>insert photo (this text will not appear </a:t>
            </a:r>
            <a:br>
              <a:rPr lang="en-US"/>
            </a:br>
            <a:r>
              <a:rPr lang="en-US"/>
              <a:t>in presentation mode)</a:t>
            </a:r>
          </a:p>
        </p:txBody>
      </p:sp>
    </p:spTree>
    <p:extLst>
      <p:ext uri="{BB962C8B-B14F-4D97-AF65-F5344CB8AC3E}">
        <p14:creationId xmlns:p14="http://schemas.microsoft.com/office/powerpoint/2010/main" val="3438379552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38BD08B-D887-424D-8D86-06B4E6E065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45859" y="0"/>
            <a:ext cx="8346141" cy="6858000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*REQUIRED*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pic>
        <p:nvPicPr>
          <p:cNvPr id="5" name="Picture 4" descr="A picture containing object, clock, sitting, computer&#10;&#10;Description automatically generated">
            <a:extLst>
              <a:ext uri="{FF2B5EF4-FFF2-40B4-BE49-F238E27FC236}">
                <a16:creationId xmlns:a16="http://schemas.microsoft.com/office/drawing/2014/main" id="{E0FE51C2-0CD6-46BC-87B6-765E1629E2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514" y="593538"/>
            <a:ext cx="2172823" cy="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206319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ar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bg2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342258724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Gre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  <a:noFill/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tx1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2070240696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2 Blocks Staggered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33" y="946704"/>
            <a:ext cx="4057016" cy="124984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2" y="568960"/>
            <a:ext cx="6106159" cy="40030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rgbClr val="D7D7D7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058160" y="4572000"/>
            <a:ext cx="5069840" cy="228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7153D-9F64-427B-A86A-225804AEA4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949" y="2724150"/>
            <a:ext cx="3879851" cy="13195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769B21F-B1AB-4906-B012-180B362B19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36310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Large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421" y="946702"/>
            <a:ext cx="4066580" cy="1810146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5080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E29A0-63F1-4D48-BC54-639046B1B4F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A4EA838-01AE-42D3-A2E5-DA12D68066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09421" y="3155611"/>
            <a:ext cx="4066580" cy="238538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4118492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19175" y="946704"/>
            <a:ext cx="4067176" cy="200297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C20C475-CFD8-44C2-886A-7185769DC73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9963" y="1125538"/>
            <a:ext cx="5072863" cy="573246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FCCF7-ED4F-407B-8223-E7B5234B683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EFEDB9-3479-45FE-8C8E-D8EE7603C0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19175" y="3360762"/>
            <a:ext cx="3879851" cy="225337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2949437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52203-2C14-4717-BDF2-20F053042F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7B713C3-2086-489D-AC25-4BB8AA218C0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920936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872532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7025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97721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515238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Content Placeholder 14">
            <a:extLst>
              <a:ext uri="{FF2B5EF4-FFF2-40B4-BE49-F238E27FC236}">
                <a16:creationId xmlns:a16="http://schemas.microsoft.com/office/drawing/2014/main" id="{0E3B311D-D4B0-4355-9B29-4458B22A9C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7312753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8" name="Content Placeholder 14">
            <a:extLst>
              <a:ext uri="{FF2B5EF4-FFF2-40B4-BE49-F238E27FC236}">
                <a16:creationId xmlns:a16="http://schemas.microsoft.com/office/drawing/2014/main" id="{4B108C69-1D3E-4E22-AFFE-2452F52BA1E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46854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14298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363571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4AD14062-DCD3-457F-ADE7-61D3396AC71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7025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2" name="Text Placeholder 28">
            <a:extLst>
              <a:ext uri="{FF2B5EF4-FFF2-40B4-BE49-F238E27FC236}">
                <a16:creationId xmlns:a16="http://schemas.microsoft.com/office/drawing/2014/main" id="{63333083-6A99-46DB-8CCC-8187855EAE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77219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44F99522-321B-4363-A069-25C6303706D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15238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6" name="Text Placeholder 28">
            <a:extLst>
              <a:ext uri="{FF2B5EF4-FFF2-40B4-BE49-F238E27FC236}">
                <a16:creationId xmlns:a16="http://schemas.microsoft.com/office/drawing/2014/main" id="{1F22ECFE-7AB4-4E4E-B4C7-52FE812A1AB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12752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EA49336D-955A-44B0-A844-B9CE7E4D9CE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468548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4333646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603804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EB5CE2-198E-47F3-9024-FAE6E5190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7656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23389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44085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616025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233896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440857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9616025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58229408-3D06-4144-A425-EE850EF362B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23389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F905C73-5E98-4078-ADCE-BBEC0940455F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44085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7B303038-6C92-412A-820C-8A657567221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616025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D493435B-1D13-438A-AC5C-9696AC3A43FF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5233896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3" name="Content Placeholder 14">
            <a:extLst>
              <a:ext uri="{FF2B5EF4-FFF2-40B4-BE49-F238E27FC236}">
                <a16:creationId xmlns:a16="http://schemas.microsoft.com/office/drawing/2014/main" id="{0B971219-3AF5-4174-9B4F-A3B2634EED07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7440857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4" name="Content Placeholder 14">
            <a:extLst>
              <a:ext uri="{FF2B5EF4-FFF2-40B4-BE49-F238E27FC236}">
                <a16:creationId xmlns:a16="http://schemas.microsoft.com/office/drawing/2014/main" id="{C70DFCD3-8364-43EE-B870-E5D10F04E9E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9616025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724046"/>
            <a:ext cx="3214464" cy="189384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80921871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29" y="746960"/>
            <a:ext cx="2468548" cy="2314431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A25CAE34-78A9-4356-ACAD-9C92E9E86CC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9791257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Content Placeholder 14">
            <a:extLst>
              <a:ext uri="{FF2B5EF4-FFF2-40B4-BE49-F238E27FC236}">
                <a16:creationId xmlns:a16="http://schemas.microsoft.com/office/drawing/2014/main" id="{B8F8AFF1-CB92-439B-A952-E7A3D17563D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979125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F0CC05A5-E21B-4790-B789-E898A26E57E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791256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Content Placeholder 14">
            <a:extLst>
              <a:ext uri="{FF2B5EF4-FFF2-40B4-BE49-F238E27FC236}">
                <a16:creationId xmlns:a16="http://schemas.microsoft.com/office/drawing/2014/main" id="{0F45FB0C-86A8-48FA-858B-184C9BD2EB0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79125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66A2CEC2-528D-470E-AEE4-D3C4669D14B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705282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1" name="Content Placeholder 14">
            <a:extLst>
              <a:ext uri="{FF2B5EF4-FFF2-40B4-BE49-F238E27FC236}">
                <a16:creationId xmlns:a16="http://schemas.microsoft.com/office/drawing/2014/main" id="{396D68DD-D066-41FA-9B37-1978963B453A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705281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DD49F02-150E-42C0-ACE8-45E82EB80F0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05280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3" name="Content Placeholder 14">
            <a:extLst>
              <a:ext uri="{FF2B5EF4-FFF2-40B4-BE49-F238E27FC236}">
                <a16:creationId xmlns:a16="http://schemas.microsoft.com/office/drawing/2014/main" id="{D8052C8B-3681-4A13-91BE-EEFB3A619E93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7705281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444C21B0-BAA8-48EB-A10D-E369B39105DD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19305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5" name="Content Placeholder 14">
            <a:extLst>
              <a:ext uri="{FF2B5EF4-FFF2-40B4-BE49-F238E27FC236}">
                <a16:creationId xmlns:a16="http://schemas.microsoft.com/office/drawing/2014/main" id="{6F5C1A2E-CBF7-489E-9A4F-1E3922903A23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5619303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ACBC357B-C403-4A38-81F7-E0EEDF3FDA2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619303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7" name="Content Placeholder 14">
            <a:extLst>
              <a:ext uri="{FF2B5EF4-FFF2-40B4-BE49-F238E27FC236}">
                <a16:creationId xmlns:a16="http://schemas.microsoft.com/office/drawing/2014/main" id="{5C4FF271-4E33-4894-ACEA-29452D72E0D0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5619303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E87EAF39-EBEE-4739-8A2D-FF977773B5F8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3533326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9" name="Content Placeholder 14">
            <a:extLst>
              <a:ext uri="{FF2B5EF4-FFF2-40B4-BE49-F238E27FC236}">
                <a16:creationId xmlns:a16="http://schemas.microsoft.com/office/drawing/2014/main" id="{11B5E6CF-B6B6-4AFD-B194-F082456AD1F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53332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CCCACF2E-D5C2-4903-8A08-F186369C9446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3533324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" name="Content Placeholder 14">
            <a:extLst>
              <a:ext uri="{FF2B5EF4-FFF2-40B4-BE49-F238E27FC236}">
                <a16:creationId xmlns:a16="http://schemas.microsoft.com/office/drawing/2014/main" id="{400CA790-2C21-4B0B-81C1-3523DF7E7A34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353332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50757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9133840" y="0"/>
            <a:ext cx="305815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6085840" y="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19E5A-5222-4CE7-B446-19672E8A6A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606557-5974-4B3B-B554-621664B2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43CD060-4B36-4BA5-9422-11AA82201F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5339719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0" y="0"/>
            <a:ext cx="610616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9133840" y="3413760"/>
            <a:ext cx="305816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13411-F8D1-44EC-AF4D-40953232F3A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7D9957A-6A99-4B06-A04D-FC36140D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A974210-0FF5-4C25-923E-EA6BE68A20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8219402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71623" y="3413760"/>
            <a:ext cx="305815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17B1E8-B8D4-4ACC-AB78-455BA99603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912F67D-36EF-416D-A3B2-F0DB4EA9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38D5E58-E546-4A14-96AA-06B9AE938D2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37D27DF3-AF72-4375-996B-3023F3A9236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33839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3DE49E69-046C-4A19-8730-8EA5E7BCA0D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33839" y="3413760"/>
            <a:ext cx="305409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9A724A00-B570-4D69-B59D-06FF7A3FCF0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071623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</p:spTree>
    <p:extLst>
      <p:ext uri="{BB962C8B-B14F-4D97-AF65-F5344CB8AC3E}">
        <p14:creationId xmlns:p14="http://schemas.microsoft.com/office/powerpoint/2010/main" val="2525205222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ircle Photos with Brief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03852" y="370294"/>
            <a:ext cx="101776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438472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782295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9125403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2094649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E0391E-1FD6-42D4-8603-2E7B4E82A48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96BB090F-2466-471B-BFA8-53E28B51A81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84D01D62-0D75-496A-8D39-09500BA274A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F746F8E9-06CF-4028-846F-D3CDF1F4A0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9" name="Text Placeholder 38">
            <a:extLst>
              <a:ext uri="{FF2B5EF4-FFF2-40B4-BE49-F238E27FC236}">
                <a16:creationId xmlns:a16="http://schemas.microsoft.com/office/drawing/2014/main" id="{F05C58FF-1FE6-4C71-8463-BEECE98942F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44062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0294088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Two Blocks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43B44CB7-8865-4225-8490-953C9C5513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0312" y="3429002"/>
            <a:ext cx="488568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75DCF0-B58E-4E01-B5DD-E877186D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841" y="946702"/>
            <a:ext cx="4079681" cy="176920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E9354BC-A38D-49AC-B33C-37DBC74E764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10312" y="2"/>
            <a:ext cx="4885689" cy="3428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1D169-2724-4FD3-8015-463BF8AB22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A9D8E24-030E-4417-BB5C-76E4A3A44A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1840" y="3169779"/>
            <a:ext cx="4079680" cy="302630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543966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ircle Photos with Text and Background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10B58E-1BDA-4DC5-812F-F1A7F999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288" y="550598"/>
            <a:ext cx="9980337" cy="1249845"/>
          </a:xfrm>
        </p:spPr>
        <p:txBody>
          <a:bodyPr anchor="b" anchorCtr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D6606D77-A67F-4ADB-949F-66533FC0A31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774359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C770B54F-55A3-402D-9B0F-DAC6DBC6E07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022894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FA92C845-76C4-4C4C-8B69-9ACEC630DA4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67473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377DF013-4263-46B2-845A-C06F744B5B0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519965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597EA-B5A5-48F4-89AC-CC7BBB03044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" y="6356352"/>
            <a:ext cx="1003852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8">
            <a:extLst>
              <a:ext uri="{FF2B5EF4-FFF2-40B4-BE49-F238E27FC236}">
                <a16:creationId xmlns:a16="http://schemas.microsoft.com/office/drawing/2014/main" id="{D0024B53-DFBD-4ECF-9EAE-E1E1C270B62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7365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1" name="Text Placeholder 38">
            <a:extLst>
              <a:ext uri="{FF2B5EF4-FFF2-40B4-BE49-F238E27FC236}">
                <a16:creationId xmlns:a16="http://schemas.microsoft.com/office/drawing/2014/main" id="{F9B5FD3E-BA77-4650-AB68-D8C44BF13B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2" name="Text Placeholder 38">
            <a:extLst>
              <a:ext uri="{FF2B5EF4-FFF2-40B4-BE49-F238E27FC236}">
                <a16:creationId xmlns:a16="http://schemas.microsoft.com/office/drawing/2014/main" id="{C92D60A7-6AC2-476B-85F2-D77CB5789D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Text Placeholder 38">
            <a:extLst>
              <a:ext uri="{FF2B5EF4-FFF2-40B4-BE49-F238E27FC236}">
                <a16:creationId xmlns:a16="http://schemas.microsoft.com/office/drawing/2014/main" id="{E4D14BAF-BBA6-472C-8106-972F8A5E6FC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7787826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Stagg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332" y="3444240"/>
            <a:ext cx="4057016" cy="3413760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3037840" y="0"/>
            <a:ext cx="305816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EB08AF2B-9319-4541-AA19-78303FAF9F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33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B5C2248-71C6-4907-86BB-94F087D908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94551" y="0"/>
            <a:ext cx="4137556" cy="3429000"/>
          </a:xfrm>
        </p:spPr>
        <p:txBody>
          <a:bodyPr anchor="ctr" anchorCtr="0"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1248558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Narrow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305816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A3C448-7127-4C1F-83F9-532BB7FF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300" y="789710"/>
            <a:ext cx="6114221" cy="1406839"/>
          </a:xfrm>
        </p:spPr>
        <p:txBody>
          <a:bodyPr anchor="b" anchorCtr="0"/>
          <a:lstStyle/>
          <a:p>
            <a:r>
              <a:rPr lang="en-US"/>
              <a:t>Click to edit Master 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76545C7-52B4-48BA-8325-AE6ADF326E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7300" y="2597728"/>
            <a:ext cx="6114221" cy="3470564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03212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6AB654-5F1A-450A-B21D-BC068F9BCC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38347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Title Abov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825" y="946704"/>
            <a:ext cx="4067176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2028825" y="3429000"/>
            <a:ext cx="4067176" cy="3429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A2D9993-96B7-4F61-8127-49372BACA4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97919" y="1206010"/>
            <a:ext cx="3879851" cy="501677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8566242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Narrow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237" y="946704"/>
            <a:ext cx="5991417" cy="124984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8124823" y="0"/>
            <a:ext cx="40671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5011AF5-4E5D-4C3C-86E8-9F3CA954AA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2769251"/>
            <a:ext cx="5991416" cy="3249413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29512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ing with Bloc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5FE9F0-BA58-4BBD-AE85-AB147AA6B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287AE1ED-33FF-4C21-9E2D-A9D2A44177A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-30480"/>
            <a:ext cx="6085840" cy="68884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lnSpc>
                <a:spcPct val="100000"/>
              </a:lnSpc>
              <a:defRPr sz="2000" i="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CE877B-ADBD-47CC-9DCB-676BF6E95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971" y="1175303"/>
            <a:ext cx="10146612" cy="1647411"/>
          </a:xfrm>
          <a:effectLst>
            <a:outerShdw blurRad="139700" dist="50800" dir="5400000" algn="t" rotWithShape="0">
              <a:prstClr val="black">
                <a:alpha val="14000"/>
              </a:prstClr>
            </a:outerShdw>
          </a:effectLst>
        </p:spPr>
        <p:txBody>
          <a:bodyPr/>
          <a:lstStyle>
            <a:lvl1pPr>
              <a:defRPr sz="12000" b="1" i="0">
                <a:solidFill>
                  <a:schemeClr val="accent1"/>
                </a:solidFill>
                <a:latin typeface="+mj-lt"/>
                <a:ea typeface="Montserrat Black" charset="0"/>
                <a:cs typeface="Montserrat Black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C7EA147-7124-4592-947A-9072059DFD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429000"/>
            <a:ext cx="4141355" cy="253507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5947869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9C20D9C-30E0-4378-AE4D-0625BF5BAC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985063571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A98849E3-096E-4208-8CC8-C34296CD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377233129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E89130-46DD-4D27-B764-E3696686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6" y="1015634"/>
            <a:ext cx="2779755" cy="2743566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CFA13D58-9B92-4269-BFB0-4891231F7213}"/>
              </a:ext>
            </a:extLst>
          </p:cNvPr>
          <p:cNvSpPr>
            <a:spLocks noGrp="1"/>
          </p:cNvSpPr>
          <p:nvPr>
            <p:ph type="media" sz="quarter" idx="16" hasCustomPrompt="1"/>
          </p:nvPr>
        </p:nvSpPr>
        <p:spPr>
          <a:xfrm>
            <a:off x="3698241" y="601902"/>
            <a:ext cx="7909617" cy="56541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r>
              <a:rPr lang="en-US"/>
              <a:t>Click icon to insert video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8FA19-28B5-4BB6-9153-2F0A0ECE85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85456"/>
      </p:ext>
    </p:extLst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24971" y="2605294"/>
            <a:ext cx="10146612" cy="1647411"/>
          </a:xfrm>
          <a:effectLst>
            <a:outerShdw blurRad="762000" dist="381000" dir="5400000" algn="t" rotWithShape="0">
              <a:prstClr val="black">
                <a:alpha val="30000"/>
              </a:prstClr>
            </a:outerShdw>
          </a:effectLst>
        </p:spPr>
        <p:txBody>
          <a:bodyPr/>
          <a:lstStyle>
            <a:lvl1pPr algn="ctr">
              <a:defRPr sz="9600" b="1" i="0">
                <a:latin typeface="+mj-lt"/>
                <a:ea typeface="Montserrat Black" charset="0"/>
                <a:cs typeface="Montserrat Black" charset="0"/>
              </a:defRPr>
            </a:lvl1pPr>
          </a:lstStyle>
          <a:p>
            <a:r>
              <a:rPr lang="en-US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906072828"/>
      </p:ext>
    </p:extLst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Custom Layou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388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2032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03853" y="2149929"/>
            <a:ext cx="10177671" cy="3815443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6467B6-195B-48D0-A073-7B05C13435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Handout </a:t>
            </a:r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587476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003853" y="2160688"/>
            <a:ext cx="5015948" cy="377746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1" y="2160689"/>
            <a:ext cx="5009321" cy="3777469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5C435B-54B9-4E03-9014-2C40E8B662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Handout </a:t>
            </a:r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2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92AA1C-559F-444F-8E99-A000C0EC9F69}"/>
              </a:ext>
            </a:extLst>
          </p:cNvPr>
          <p:cNvSpPr/>
          <p:nvPr userDrawn="1"/>
        </p:nvSpPr>
        <p:spPr>
          <a:xfrm>
            <a:off x="5431810" y="0"/>
            <a:ext cx="6760191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8100" dist="12700" dir="5400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ts val="1000"/>
              </a:spcBef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B70C91-087B-45E6-B9A3-3A6504BBD99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2514" y="1501255"/>
            <a:ext cx="5063319" cy="4510585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*REQUIRED* Click icon to </a:t>
            </a:r>
            <a:br>
              <a:rPr lang="en-US"/>
            </a:br>
            <a:r>
              <a:rPr lang="en-US"/>
              <a:t>insert photo (this text will not appear </a:t>
            </a:r>
            <a:br>
              <a:rPr lang="en-US"/>
            </a:br>
            <a:r>
              <a:rPr lang="en-US"/>
              <a:t>in presentation mode)</a:t>
            </a:r>
          </a:p>
        </p:txBody>
      </p:sp>
    </p:spTree>
    <p:extLst>
      <p:ext uri="{BB962C8B-B14F-4D97-AF65-F5344CB8AC3E}">
        <p14:creationId xmlns:p14="http://schemas.microsoft.com/office/powerpoint/2010/main" val="3767653530"/>
      </p:ext>
    </p:extLst>
  </p:cSld>
  <p:clrMapOvr>
    <a:masterClrMapping/>
  </p:clrMapOvr>
  <p:transition>
    <p:fade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79" y="2137552"/>
            <a:ext cx="4987096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137552"/>
            <a:ext cx="5015948" cy="7439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F3381D4-B015-4A74-9E6E-CDE64AC85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603448"/>
            <a:ext cx="10177669" cy="12498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7F1FA5C-8269-4DAF-9850-D364D731001C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1003853" y="3085747"/>
            <a:ext cx="5015948" cy="2863297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44BE900A-4EBA-4C11-9300-DAD637DDD4E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1" y="3085745"/>
            <a:ext cx="5009321" cy="2863298"/>
          </a:xfrm>
        </p:spPr>
        <p:txBody>
          <a:bodyPr/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lvl5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FC7834-2453-465B-8BE9-CA490CC2E7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17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916" y="600981"/>
            <a:ext cx="3776109" cy="122946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600984"/>
            <a:ext cx="6012896" cy="5311699"/>
          </a:xfrm>
        </p:spPr>
        <p:txBody>
          <a:bodyPr>
            <a:normAutofit/>
          </a:bodyPr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 sz="2400"/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 sz="2000"/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800"/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28594" marR="0" lvl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Edit Master text styles</a:t>
            </a:r>
          </a:p>
          <a:p>
            <a:pPr marL="685783" marR="0" lvl="1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</a:p>
          <a:p>
            <a:pPr marL="1142971" marR="0" lvl="2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Third level</a:t>
            </a:r>
          </a:p>
          <a:p>
            <a:pPr marL="1600160" marR="0" lvl="3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Fourth level</a:t>
            </a:r>
          </a:p>
          <a:p>
            <a:pPr marL="2057349" marR="0" lvl="4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5916" y="2149421"/>
            <a:ext cx="3776109" cy="3763260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ED91B-33A7-44D8-BE78-D2E3DFBC89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59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52" y="603804"/>
            <a:ext cx="10177669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EB5CE2-198E-47F3-9024-FAE6E5190E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5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6AB654-5F1A-450A-B21D-BC068F9BCC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49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92AA1C-559F-444F-8E99-A000C0EC9F69}"/>
              </a:ext>
            </a:extLst>
          </p:cNvPr>
          <p:cNvSpPr/>
          <p:nvPr userDrawn="1"/>
        </p:nvSpPr>
        <p:spPr>
          <a:xfrm>
            <a:off x="5431810" y="0"/>
            <a:ext cx="6760191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8100" dist="12700" dir="5400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/>
          <a:p>
            <a:pPr algn="ctr">
              <a:spcBef>
                <a:spcPts val="1000"/>
              </a:spcBef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3B70C91-087B-45E6-B9A3-3A6504BBD99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32514" y="1501255"/>
            <a:ext cx="5063319" cy="4510585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*REQUIRED* Click icon to </a:t>
            </a:r>
            <a:br>
              <a:rPr lang="en-US"/>
            </a:br>
            <a:r>
              <a:rPr lang="en-US"/>
              <a:t>insert photo (this text will not appear </a:t>
            </a:r>
            <a:br>
              <a:rPr lang="en-US"/>
            </a:br>
            <a:r>
              <a:rPr lang="en-US"/>
              <a:t>in presentation mode)</a:t>
            </a:r>
          </a:p>
        </p:txBody>
      </p:sp>
    </p:spTree>
    <p:extLst>
      <p:ext uri="{BB962C8B-B14F-4D97-AF65-F5344CB8AC3E}">
        <p14:creationId xmlns:p14="http://schemas.microsoft.com/office/powerpoint/2010/main" val="403163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38BD08B-D887-424D-8D86-06B4E6E065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45859" y="0"/>
            <a:ext cx="8346141" cy="6858000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*REQUIRED*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pic>
        <p:nvPicPr>
          <p:cNvPr id="5" name="Picture 4" descr="A picture containing object, clock, sitting, computer&#10;&#10;Description automatically generated">
            <a:extLst>
              <a:ext uri="{FF2B5EF4-FFF2-40B4-BE49-F238E27FC236}">
                <a16:creationId xmlns:a16="http://schemas.microsoft.com/office/drawing/2014/main" id="{E0FE51C2-0CD6-46BC-87B6-765E1629E2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14" y="593538"/>
            <a:ext cx="2172823" cy="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7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ar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bg2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249519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Gre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  <a:noFill/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tx1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287434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2 Blocks Staggered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733" y="946704"/>
            <a:ext cx="4057016" cy="1249845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2" y="568960"/>
            <a:ext cx="6106159" cy="400304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rgbClr val="D7D7D7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3058160" y="4572000"/>
            <a:ext cx="5069840" cy="228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7153D-9F64-427B-A86A-225804AEA4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6949" y="2724150"/>
            <a:ext cx="3879851" cy="131950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769B21F-B1AB-4906-B012-180B362B194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7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Large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9421" y="946702"/>
            <a:ext cx="4066580" cy="1810146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5080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E29A0-63F1-4D48-BC54-639046B1B4F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A4EA838-01AE-42D3-A2E5-DA12D680661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09421" y="3155611"/>
            <a:ext cx="4066580" cy="2385380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155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38BD08B-D887-424D-8D86-06B4E6E0650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845859" y="0"/>
            <a:ext cx="8346141" cy="6858000"/>
          </a:xfr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*REQUIRED*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pic>
        <p:nvPicPr>
          <p:cNvPr id="5" name="Picture 4" descr="A picture containing object, clock, sitting, computer&#10;&#10;Description automatically generated">
            <a:extLst>
              <a:ext uri="{FF2B5EF4-FFF2-40B4-BE49-F238E27FC236}">
                <a16:creationId xmlns:a16="http://schemas.microsoft.com/office/drawing/2014/main" id="{E0FE51C2-0CD6-46BC-87B6-765E1629E2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514" y="593538"/>
            <a:ext cx="2172823" cy="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796800"/>
      </p:ext>
    </p:extLst>
  </p:cSld>
  <p:clrMapOvr>
    <a:masterClrMapping/>
  </p:clrMapOvr>
  <p:transition>
    <p:fade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19175" y="946704"/>
            <a:ext cx="4067176" cy="200297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C20C475-CFD8-44C2-886A-7185769DC73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9963" y="1125538"/>
            <a:ext cx="5072863" cy="573246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4FCCF7-ED4F-407B-8223-E7B5234B683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EFEDB9-3479-45FE-8C8E-D8EE7603C03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19175" y="3360762"/>
            <a:ext cx="3879851" cy="225337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841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Large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52203-2C14-4717-BDF2-20F053042FF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7B713C3-2086-489D-AC25-4BB8AA218C0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364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872532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7025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566750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97721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5152387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Content Placeholder 14">
            <a:extLst>
              <a:ext uri="{FF2B5EF4-FFF2-40B4-BE49-F238E27FC236}">
                <a16:creationId xmlns:a16="http://schemas.microsoft.com/office/drawing/2014/main" id="{0E3B311D-D4B0-4355-9B29-4458B22A9C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7312753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8" name="Content Placeholder 14">
            <a:extLst>
              <a:ext uri="{FF2B5EF4-FFF2-40B4-BE49-F238E27FC236}">
                <a16:creationId xmlns:a16="http://schemas.microsoft.com/office/drawing/2014/main" id="{4B108C69-1D3E-4E22-AFFE-2452F52BA1E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9468549" y="4637541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5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Square Images with Lo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56526" y="363571"/>
            <a:ext cx="91558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77025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97721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52388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12753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4C235B5-7F90-46E0-A3AA-EB61192441D0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468549" y="2057791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4AD14062-DCD3-457F-ADE7-61D3396AC71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7025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2" name="Text Placeholder 28">
            <a:extLst>
              <a:ext uri="{FF2B5EF4-FFF2-40B4-BE49-F238E27FC236}">
                <a16:creationId xmlns:a16="http://schemas.microsoft.com/office/drawing/2014/main" id="{63333083-6A99-46DB-8CCC-8187855EAEF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977219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5" name="Text Placeholder 28">
            <a:extLst>
              <a:ext uri="{FF2B5EF4-FFF2-40B4-BE49-F238E27FC236}">
                <a16:creationId xmlns:a16="http://schemas.microsoft.com/office/drawing/2014/main" id="{44F99522-321B-4363-A069-25C6303706D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152387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6" name="Text Placeholder 28">
            <a:extLst>
              <a:ext uri="{FF2B5EF4-FFF2-40B4-BE49-F238E27FC236}">
                <a16:creationId xmlns:a16="http://schemas.microsoft.com/office/drawing/2014/main" id="{1F22ECFE-7AB4-4E4E-B4C7-52FE812A1AB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12752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EA49336D-955A-44B0-A844-B9CE7E4D9CE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468548" y="4163264"/>
            <a:ext cx="1910483" cy="1477410"/>
          </a:xfrm>
        </p:spPr>
        <p:txBody>
          <a:bodyPr>
            <a:noAutofit/>
          </a:bodyPr>
          <a:lstStyle>
            <a:lvl1pPr>
              <a:defRPr sz="1200" b="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69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523389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7440857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9616025" y="629154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0CD5ECE9-07F3-4245-84D9-BB509B0F9DB2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233896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2" name="Content Placeholder 14">
            <a:extLst>
              <a:ext uri="{FF2B5EF4-FFF2-40B4-BE49-F238E27FC236}">
                <a16:creationId xmlns:a16="http://schemas.microsoft.com/office/drawing/2014/main" id="{A2BF56E3-24FE-4090-AC43-F40809F9F0F3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440857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5" name="Content Placeholder 14">
            <a:extLst>
              <a:ext uri="{FF2B5EF4-FFF2-40B4-BE49-F238E27FC236}">
                <a16:creationId xmlns:a16="http://schemas.microsoft.com/office/drawing/2014/main" id="{695DE721-A52E-435D-8CB6-736F09A01DF5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9616025" y="2699945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58229408-3D06-4144-A425-EE850EF362B0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23389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6F905C73-5E98-4078-ADCE-BBEC0940455F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440857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7B303038-6C92-412A-820C-8A657567221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9616025" y="3588696"/>
            <a:ext cx="1910483" cy="19110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0" name="Content Placeholder 14">
            <a:extLst>
              <a:ext uri="{FF2B5EF4-FFF2-40B4-BE49-F238E27FC236}">
                <a16:creationId xmlns:a16="http://schemas.microsoft.com/office/drawing/2014/main" id="{D493435B-1D13-438A-AC5C-9696AC3A43FF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5233896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3" name="Content Placeholder 14">
            <a:extLst>
              <a:ext uri="{FF2B5EF4-FFF2-40B4-BE49-F238E27FC236}">
                <a16:creationId xmlns:a16="http://schemas.microsoft.com/office/drawing/2014/main" id="{0B971219-3AF5-4174-9B4F-A3B2634EED07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7440857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4" name="Content Placeholder 14">
            <a:extLst>
              <a:ext uri="{FF2B5EF4-FFF2-40B4-BE49-F238E27FC236}">
                <a16:creationId xmlns:a16="http://schemas.microsoft.com/office/drawing/2014/main" id="{C70DFCD3-8364-43EE-B870-E5D10F04E9E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9616025" y="5659487"/>
            <a:ext cx="1910483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852" y="724046"/>
            <a:ext cx="3214464" cy="1893843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93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 Square Imag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EBA85C-AB37-413A-82D4-8708FF3704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169CAD-F9B4-4D82-9804-A878E441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029" y="746960"/>
            <a:ext cx="2468548" cy="2314431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A25CAE34-78A9-4356-ACAD-9C92E9E86CCE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9791257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Content Placeholder 14">
            <a:extLst>
              <a:ext uri="{FF2B5EF4-FFF2-40B4-BE49-F238E27FC236}">
                <a16:creationId xmlns:a16="http://schemas.microsoft.com/office/drawing/2014/main" id="{B8F8AFF1-CB92-439B-A952-E7A3D17563D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979125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F0CC05A5-E21B-4790-B789-E898A26E57EE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791256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Content Placeholder 14">
            <a:extLst>
              <a:ext uri="{FF2B5EF4-FFF2-40B4-BE49-F238E27FC236}">
                <a16:creationId xmlns:a16="http://schemas.microsoft.com/office/drawing/2014/main" id="{0F45FB0C-86A8-48FA-858B-184C9BD2EB0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79125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0" name="Picture Placeholder 8">
            <a:extLst>
              <a:ext uri="{FF2B5EF4-FFF2-40B4-BE49-F238E27FC236}">
                <a16:creationId xmlns:a16="http://schemas.microsoft.com/office/drawing/2014/main" id="{66A2CEC2-528D-470E-AEE4-D3C4669D14B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7705282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1" name="Content Placeholder 14">
            <a:extLst>
              <a:ext uri="{FF2B5EF4-FFF2-40B4-BE49-F238E27FC236}">
                <a16:creationId xmlns:a16="http://schemas.microsoft.com/office/drawing/2014/main" id="{396D68DD-D066-41FA-9B37-1978963B453A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7705281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DD49F02-150E-42C0-ACE8-45E82EB80F0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05280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3" name="Content Placeholder 14">
            <a:extLst>
              <a:ext uri="{FF2B5EF4-FFF2-40B4-BE49-F238E27FC236}">
                <a16:creationId xmlns:a16="http://schemas.microsoft.com/office/drawing/2014/main" id="{D8052C8B-3681-4A13-91BE-EEFB3A619E93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7705281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444C21B0-BAA8-48EB-A10D-E369B39105DD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5619305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5" name="Content Placeholder 14">
            <a:extLst>
              <a:ext uri="{FF2B5EF4-FFF2-40B4-BE49-F238E27FC236}">
                <a16:creationId xmlns:a16="http://schemas.microsoft.com/office/drawing/2014/main" id="{6F5C1A2E-CBF7-489E-9A4F-1E3922903A23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5619303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6" name="Picture Placeholder 8">
            <a:extLst>
              <a:ext uri="{FF2B5EF4-FFF2-40B4-BE49-F238E27FC236}">
                <a16:creationId xmlns:a16="http://schemas.microsoft.com/office/drawing/2014/main" id="{ACBC357B-C403-4A38-81F7-E0EEDF3FDA27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5619303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7" name="Content Placeholder 14">
            <a:extLst>
              <a:ext uri="{FF2B5EF4-FFF2-40B4-BE49-F238E27FC236}">
                <a16:creationId xmlns:a16="http://schemas.microsoft.com/office/drawing/2014/main" id="{5C4FF271-4E33-4894-ACEA-29452D72E0D0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5619303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48" name="Picture Placeholder 8">
            <a:extLst>
              <a:ext uri="{FF2B5EF4-FFF2-40B4-BE49-F238E27FC236}">
                <a16:creationId xmlns:a16="http://schemas.microsoft.com/office/drawing/2014/main" id="{E87EAF39-EBEE-4739-8A2D-FF977773B5F8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3533326" y="746960"/>
            <a:ext cx="1792716" cy="1793291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9" name="Content Placeholder 14">
            <a:extLst>
              <a:ext uri="{FF2B5EF4-FFF2-40B4-BE49-F238E27FC236}">
                <a16:creationId xmlns:a16="http://schemas.microsoft.com/office/drawing/2014/main" id="{11B5E6CF-B6B6-4AFD-B194-F082456AD1FF}"/>
              </a:ext>
            </a:extLst>
          </p:cNvPr>
          <p:cNvSpPr>
            <a:spLocks noGrp="1"/>
          </p:cNvSpPr>
          <p:nvPr>
            <p:ph sz="quarter" idx="52" hasCustomPrompt="1"/>
          </p:nvPr>
        </p:nvSpPr>
        <p:spPr>
          <a:xfrm>
            <a:off x="3533325" y="2699945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  <p:sp>
        <p:nvSpPr>
          <p:cNvPr id="50" name="Picture Placeholder 8">
            <a:extLst>
              <a:ext uri="{FF2B5EF4-FFF2-40B4-BE49-F238E27FC236}">
                <a16:creationId xmlns:a16="http://schemas.microsoft.com/office/drawing/2014/main" id="{CCCACF2E-D5C2-4903-8A08-F186369C9446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3533324" y="3706500"/>
            <a:ext cx="1792717" cy="1793292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51" name="Content Placeholder 14">
            <a:extLst>
              <a:ext uri="{FF2B5EF4-FFF2-40B4-BE49-F238E27FC236}">
                <a16:creationId xmlns:a16="http://schemas.microsoft.com/office/drawing/2014/main" id="{400CA790-2C21-4B0B-81C1-3523DF7E7A34}"/>
              </a:ext>
            </a:extLst>
          </p:cNvPr>
          <p:cNvSpPr>
            <a:spLocks noGrp="1"/>
          </p:cNvSpPr>
          <p:nvPr>
            <p:ph sz="quarter" idx="54" hasCustomPrompt="1"/>
          </p:nvPr>
        </p:nvSpPr>
        <p:spPr>
          <a:xfrm>
            <a:off x="3533325" y="5659487"/>
            <a:ext cx="1792719" cy="569360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400" b="1">
                <a:solidFill>
                  <a:schemeClr val="tx1"/>
                </a:solidFill>
                <a:latin typeface="+mj-lt"/>
              </a:defRPr>
            </a:lvl1pPr>
            <a:lvl2pPr>
              <a:defRPr sz="1051" b="1">
                <a:solidFill>
                  <a:schemeClr val="accent1"/>
                </a:solidFill>
              </a:defRPr>
            </a:lvl2pPr>
            <a:lvl3pPr>
              <a:defRPr sz="1051" b="1">
                <a:solidFill>
                  <a:schemeClr val="accent1"/>
                </a:solidFill>
              </a:defRPr>
            </a:lvl3pPr>
            <a:lvl4pPr>
              <a:defRPr sz="1051" b="1">
                <a:solidFill>
                  <a:schemeClr val="accent1"/>
                </a:solidFill>
              </a:defRPr>
            </a:lvl4pPr>
            <a:lvl5pPr>
              <a:defRPr sz="1051" b="1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Name, Title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79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9133840" y="0"/>
            <a:ext cx="305815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6085840" y="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819E5A-5222-4CE7-B446-19672E8A6A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A606557-5974-4B3B-B554-621664B2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43CD060-4B36-4BA5-9422-11AA82201F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590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3 Images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6085840" y="0"/>
            <a:ext cx="610616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13760"/>
            <a:ext cx="304800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9133840" y="3413760"/>
            <a:ext cx="3058160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13411-F8D1-44EC-AF4D-40953232F3A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7D9957A-6A99-4B06-A04D-FC36140D6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A974210-0FF5-4C25-923E-EA6BE68A20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276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71623" y="3413760"/>
            <a:ext cx="305815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17B1E8-B8D4-4ACC-AB78-455BA99603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912F67D-36EF-416D-A3B2-F0DB4EA9A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3391" y="946704"/>
            <a:ext cx="4067176" cy="212005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38D5E58-E546-4A14-96AA-06B9AE938D2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392054"/>
            <a:ext cx="3879851" cy="2519245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37D27DF3-AF72-4375-996B-3023F3A9236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33839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7" name="Picture Placeholder 8">
            <a:extLst>
              <a:ext uri="{FF2B5EF4-FFF2-40B4-BE49-F238E27FC236}">
                <a16:creationId xmlns:a16="http://schemas.microsoft.com/office/drawing/2014/main" id="{3DE49E69-046C-4A19-8730-8EA5E7BCA0D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33839" y="3413760"/>
            <a:ext cx="3054095" cy="344424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9A724A00-B570-4D69-B59D-06FF7A3FCF08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071623" y="0"/>
            <a:ext cx="3058155" cy="3413760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</p:spTree>
    <p:extLst>
      <p:ext uri="{BB962C8B-B14F-4D97-AF65-F5344CB8AC3E}">
        <p14:creationId xmlns:p14="http://schemas.microsoft.com/office/powerpoint/2010/main" val="250260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ircle Photos with Brief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03852" y="370294"/>
            <a:ext cx="10177669" cy="1249845"/>
          </a:xfrm>
        </p:spPr>
        <p:txBody>
          <a:bodyPr anchor="b" anchorCtr="0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438472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/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782295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9125403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2094649" y="2399411"/>
            <a:ext cx="1080000" cy="1080000"/>
          </a:xfrm>
          <a:prstGeom prst="ellipse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E0391E-1FD6-42D4-8603-2E7B4E82A48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0" name="Text Placeholder 38">
            <a:extLst>
              <a:ext uri="{FF2B5EF4-FFF2-40B4-BE49-F238E27FC236}">
                <a16:creationId xmlns:a16="http://schemas.microsoft.com/office/drawing/2014/main" id="{96BB090F-2466-471B-BFA8-53E28B51A81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1" name="Text Placeholder 38">
            <a:extLst>
              <a:ext uri="{FF2B5EF4-FFF2-40B4-BE49-F238E27FC236}">
                <a16:creationId xmlns:a16="http://schemas.microsoft.com/office/drawing/2014/main" id="{84D01D62-0D75-496A-8D39-09500BA274A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42" name="Text Placeholder 38">
            <a:extLst>
              <a:ext uri="{FF2B5EF4-FFF2-40B4-BE49-F238E27FC236}">
                <a16:creationId xmlns:a16="http://schemas.microsoft.com/office/drawing/2014/main" id="{F746F8E9-06CF-4028-846F-D3CDF1F4A0F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3813357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29" name="Text Placeholder 38">
            <a:extLst>
              <a:ext uri="{FF2B5EF4-FFF2-40B4-BE49-F238E27FC236}">
                <a16:creationId xmlns:a16="http://schemas.microsoft.com/office/drawing/2014/main" id="{F05C58FF-1FE6-4C71-8463-BEECE98942F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744062" y="3812676"/>
            <a:ext cx="1781175" cy="1882775"/>
          </a:xfrm>
        </p:spPr>
        <p:txBody>
          <a:bodyPr>
            <a:normAutofit/>
          </a:bodyPr>
          <a:lstStyle>
            <a:lvl1pPr algn="ctr">
              <a:defRPr sz="1100"/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802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ar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523D8C-2E8B-40DA-9F4A-85F642D64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reeform 27">
            <a:extLst>
              <a:ext uri="{FF2B5EF4-FFF2-40B4-BE49-F238E27FC236}">
                <a16:creationId xmlns:a16="http://schemas.microsoft.com/office/drawing/2014/main" id="{84C02D66-3C2C-48DA-9457-10C7141220B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876459" y="5505451"/>
            <a:ext cx="439084" cy="442912"/>
          </a:xfrm>
          <a:custGeom>
            <a:avLst/>
            <a:gdLst>
              <a:gd name="T0" fmla="*/ 160 w 160"/>
              <a:gd name="T1" fmla="*/ 80 h 160"/>
              <a:gd name="T2" fmla="*/ 80 w 160"/>
              <a:gd name="T3" fmla="*/ 0 h 160"/>
              <a:gd name="T4" fmla="*/ 0 w 160"/>
              <a:gd name="T5" fmla="*/ 80 h 160"/>
              <a:gd name="T6" fmla="*/ 80 w 160"/>
              <a:gd name="T7" fmla="*/ 160 h 160"/>
              <a:gd name="T8" fmla="*/ 160 w 160"/>
              <a:gd name="T9" fmla="*/ 80 h 160"/>
              <a:gd name="T10" fmla="*/ 8 w 160"/>
              <a:gd name="T11" fmla="*/ 80 h 160"/>
              <a:gd name="T12" fmla="*/ 80 w 160"/>
              <a:gd name="T13" fmla="*/ 8 h 160"/>
              <a:gd name="T14" fmla="*/ 152 w 160"/>
              <a:gd name="T15" fmla="*/ 80 h 160"/>
              <a:gd name="T16" fmla="*/ 80 w 160"/>
              <a:gd name="T17" fmla="*/ 152 h 160"/>
              <a:gd name="T18" fmla="*/ 8 w 160"/>
              <a:gd name="T19" fmla="*/ 80 h 160"/>
              <a:gd name="T20" fmla="*/ 83 w 160"/>
              <a:gd name="T21" fmla="*/ 118 h 160"/>
              <a:gd name="T22" fmla="*/ 105 w 160"/>
              <a:gd name="T23" fmla="*/ 95 h 160"/>
              <a:gd name="T24" fmla="*/ 105 w 160"/>
              <a:gd name="T25" fmla="*/ 89 h 160"/>
              <a:gd name="T26" fmla="*/ 100 w 160"/>
              <a:gd name="T27" fmla="*/ 89 h 160"/>
              <a:gd name="T28" fmla="*/ 84 w 160"/>
              <a:gd name="T29" fmla="*/ 105 h 160"/>
              <a:gd name="T30" fmla="*/ 84 w 160"/>
              <a:gd name="T31" fmla="*/ 45 h 160"/>
              <a:gd name="T32" fmla="*/ 80 w 160"/>
              <a:gd name="T33" fmla="*/ 41 h 160"/>
              <a:gd name="T34" fmla="*/ 76 w 160"/>
              <a:gd name="T35" fmla="*/ 45 h 160"/>
              <a:gd name="T36" fmla="*/ 76 w 160"/>
              <a:gd name="T37" fmla="*/ 105 h 160"/>
              <a:gd name="T38" fmla="*/ 60 w 160"/>
              <a:gd name="T39" fmla="*/ 89 h 160"/>
              <a:gd name="T40" fmla="*/ 55 w 160"/>
              <a:gd name="T41" fmla="*/ 89 h 160"/>
              <a:gd name="T42" fmla="*/ 55 w 160"/>
              <a:gd name="T43" fmla="*/ 95 h 160"/>
              <a:gd name="T44" fmla="*/ 77 w 160"/>
              <a:gd name="T45" fmla="*/ 118 h 160"/>
              <a:gd name="T46" fmla="*/ 80 w 160"/>
              <a:gd name="T47" fmla="*/ 119 h 160"/>
              <a:gd name="T48" fmla="*/ 83 w 160"/>
              <a:gd name="T49" fmla="*/ 118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60" h="160">
                <a:moveTo>
                  <a:pt x="160" y="80"/>
                </a:moveTo>
                <a:cubicBezTo>
                  <a:pt x="160" y="36"/>
                  <a:pt x="124" y="0"/>
                  <a:pt x="80" y="0"/>
                </a:cubicBezTo>
                <a:cubicBezTo>
                  <a:pt x="36" y="0"/>
                  <a:pt x="0" y="36"/>
                  <a:pt x="0" y="80"/>
                </a:cubicBezTo>
                <a:cubicBezTo>
                  <a:pt x="0" y="124"/>
                  <a:pt x="36" y="160"/>
                  <a:pt x="80" y="160"/>
                </a:cubicBezTo>
                <a:cubicBezTo>
                  <a:pt x="124" y="160"/>
                  <a:pt x="160" y="124"/>
                  <a:pt x="160" y="80"/>
                </a:cubicBezTo>
                <a:close/>
                <a:moveTo>
                  <a:pt x="8" y="80"/>
                </a:moveTo>
                <a:cubicBezTo>
                  <a:pt x="8" y="40"/>
                  <a:pt x="40" y="8"/>
                  <a:pt x="80" y="8"/>
                </a:cubicBezTo>
                <a:cubicBezTo>
                  <a:pt x="120" y="8"/>
                  <a:pt x="152" y="40"/>
                  <a:pt x="152" y="80"/>
                </a:cubicBezTo>
                <a:cubicBezTo>
                  <a:pt x="152" y="120"/>
                  <a:pt x="120" y="152"/>
                  <a:pt x="80" y="152"/>
                </a:cubicBezTo>
                <a:cubicBezTo>
                  <a:pt x="40" y="152"/>
                  <a:pt x="8" y="120"/>
                  <a:pt x="8" y="80"/>
                </a:cubicBezTo>
                <a:close/>
                <a:moveTo>
                  <a:pt x="83" y="118"/>
                </a:moveTo>
                <a:cubicBezTo>
                  <a:pt x="105" y="95"/>
                  <a:pt x="105" y="95"/>
                  <a:pt x="105" y="95"/>
                </a:cubicBezTo>
                <a:cubicBezTo>
                  <a:pt x="107" y="94"/>
                  <a:pt x="107" y="91"/>
                  <a:pt x="105" y="89"/>
                </a:cubicBezTo>
                <a:cubicBezTo>
                  <a:pt x="104" y="88"/>
                  <a:pt x="101" y="88"/>
                  <a:pt x="100" y="89"/>
                </a:cubicBezTo>
                <a:cubicBezTo>
                  <a:pt x="84" y="105"/>
                  <a:pt x="84" y="105"/>
                  <a:pt x="84" y="105"/>
                </a:cubicBezTo>
                <a:cubicBezTo>
                  <a:pt x="84" y="45"/>
                  <a:pt x="84" y="45"/>
                  <a:pt x="84" y="45"/>
                </a:cubicBezTo>
                <a:cubicBezTo>
                  <a:pt x="84" y="43"/>
                  <a:pt x="82" y="41"/>
                  <a:pt x="80" y="41"/>
                </a:cubicBezTo>
                <a:cubicBezTo>
                  <a:pt x="78" y="41"/>
                  <a:pt x="76" y="43"/>
                  <a:pt x="76" y="45"/>
                </a:cubicBezTo>
                <a:cubicBezTo>
                  <a:pt x="76" y="105"/>
                  <a:pt x="76" y="105"/>
                  <a:pt x="76" y="105"/>
                </a:cubicBezTo>
                <a:cubicBezTo>
                  <a:pt x="60" y="89"/>
                  <a:pt x="60" y="89"/>
                  <a:pt x="60" y="89"/>
                </a:cubicBezTo>
                <a:cubicBezTo>
                  <a:pt x="59" y="88"/>
                  <a:pt x="56" y="88"/>
                  <a:pt x="55" y="89"/>
                </a:cubicBezTo>
                <a:cubicBezTo>
                  <a:pt x="53" y="91"/>
                  <a:pt x="53" y="94"/>
                  <a:pt x="55" y="95"/>
                </a:cubicBezTo>
                <a:cubicBezTo>
                  <a:pt x="77" y="118"/>
                  <a:pt x="77" y="118"/>
                  <a:pt x="77" y="118"/>
                </a:cubicBezTo>
                <a:cubicBezTo>
                  <a:pt x="78" y="118"/>
                  <a:pt x="79" y="119"/>
                  <a:pt x="80" y="119"/>
                </a:cubicBezTo>
                <a:cubicBezTo>
                  <a:pt x="81" y="119"/>
                  <a:pt x="82" y="118"/>
                  <a:pt x="83" y="11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F3D003-5DED-4EF9-97EA-70394ED1AA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-1"/>
            <a:ext cx="12192000" cy="5505451"/>
          </a:xfrm>
        </p:spPr>
        <p:txBody>
          <a:bodyPr anchor="ctr">
            <a:normAutofit/>
          </a:bodyPr>
          <a:lstStyle>
            <a:lvl1pPr algn="ctr">
              <a:defRPr sz="8800" b="1">
                <a:solidFill>
                  <a:schemeClr val="bg2"/>
                </a:solidFill>
                <a:latin typeface="+mj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Divider</a:t>
            </a:r>
          </a:p>
          <a:p>
            <a:pPr lvl="0"/>
            <a:r>
              <a:rPr lang="en-US"/>
              <a:t>Slide</a:t>
            </a:r>
          </a:p>
        </p:txBody>
      </p:sp>
    </p:spTree>
    <p:extLst>
      <p:ext uri="{BB962C8B-B14F-4D97-AF65-F5344CB8AC3E}">
        <p14:creationId xmlns:p14="http://schemas.microsoft.com/office/powerpoint/2010/main" val="1982149558"/>
      </p:ext>
    </p:extLst>
  </p:cSld>
  <p:clrMapOvr>
    <a:masterClrMapping/>
  </p:clrMapOvr>
  <p:transition>
    <p:fade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Two Blocks Stac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43B44CB7-8865-4225-8490-953C9C55134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0312" y="3429002"/>
            <a:ext cx="4885689" cy="3428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75DCF0-B58E-4E01-B5DD-E877186DC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841" y="946702"/>
            <a:ext cx="4079681" cy="1769202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E9354BC-A38D-49AC-B33C-37DBC74E764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210312" y="2"/>
            <a:ext cx="4885689" cy="342899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1D169-2724-4FD3-8015-463BF8AB22A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9A9D8E24-030E-4417-BB5C-76E4A3A44A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1840" y="3169779"/>
            <a:ext cx="4079680" cy="302630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46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Circle Photos with Text and Background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10B58E-1BDA-4DC5-812F-F1A7F9995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288" y="550598"/>
            <a:ext cx="9980337" cy="1249845"/>
          </a:xfrm>
        </p:spPr>
        <p:txBody>
          <a:bodyPr anchor="b" anchorCtr="0"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D6606D77-A67F-4ADB-949F-66533FC0A31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774359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C770B54F-55A3-402D-9B0F-DAC6DBC6E07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022894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FA92C845-76C4-4C4C-8B69-9ACEC630DA4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267473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377DF013-4263-46B2-845A-C06F744B5B0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519965" y="2163172"/>
            <a:ext cx="1853639" cy="1850923"/>
          </a:xfrm>
          <a:prstGeom prst="ellipse">
            <a:avLst/>
          </a:prstGeom>
          <a:solidFill>
            <a:schemeClr val="bg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F597EA-B5A5-48F4-89AC-CC7BBB03044C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xfrm>
            <a:off x="1" y="6356352"/>
            <a:ext cx="1003852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8">
            <a:extLst>
              <a:ext uri="{FF2B5EF4-FFF2-40B4-BE49-F238E27FC236}">
                <a16:creationId xmlns:a16="http://schemas.microsoft.com/office/drawing/2014/main" id="{D0024B53-DFBD-4ECF-9EAE-E1E1C270B62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7365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1" name="Text Placeholder 38">
            <a:extLst>
              <a:ext uri="{FF2B5EF4-FFF2-40B4-BE49-F238E27FC236}">
                <a16:creationId xmlns:a16="http://schemas.microsoft.com/office/drawing/2014/main" id="{F9B5FD3E-BA77-4650-AB68-D8C44BF13B5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87886" y="4376143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2" name="Text Placeholder 38">
            <a:extLst>
              <a:ext uri="{FF2B5EF4-FFF2-40B4-BE49-F238E27FC236}">
                <a16:creationId xmlns:a16="http://schemas.microsoft.com/office/drawing/2014/main" id="{C92D60A7-6AC2-476B-85F2-D77CB5789D3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431709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  <p:sp>
        <p:nvSpPr>
          <p:cNvPr id="13" name="Text Placeholder 38">
            <a:extLst>
              <a:ext uri="{FF2B5EF4-FFF2-40B4-BE49-F238E27FC236}">
                <a16:creationId xmlns:a16="http://schemas.microsoft.com/office/drawing/2014/main" id="{E4D14BAF-BBA6-472C-8106-972F8A5E6FC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783457" y="4376824"/>
            <a:ext cx="1781175" cy="1882775"/>
          </a:xfrm>
        </p:spPr>
        <p:txBody>
          <a:bodyPr>
            <a:normAutofit/>
          </a:bodyPr>
          <a:lstStyle>
            <a:lvl1pPr algn="ctr">
              <a:defRPr sz="1100">
                <a:solidFill>
                  <a:schemeClr val="bg2"/>
                </a:solidFill>
              </a:defRPr>
            </a:lvl1pPr>
            <a:lvl2pPr algn="ctr">
              <a:defRPr sz="1100"/>
            </a:lvl2pPr>
            <a:lvl3pPr algn="ctr">
              <a:defRPr sz="1100"/>
            </a:lvl3pPr>
            <a:lvl4pPr algn="ctr">
              <a:defRPr sz="1100"/>
            </a:lvl4pPr>
            <a:lvl5pPr algn="ctr">
              <a:defRPr sz="1100"/>
            </a:lvl5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173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Stagg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332" y="3444240"/>
            <a:ext cx="4057016" cy="3413760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3037840" y="0"/>
            <a:ext cx="3058160" cy="344424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6085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EB08AF2B-9319-4541-AA19-78303FAF9F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33840" y="3444240"/>
            <a:ext cx="3048000" cy="3413760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Click icon to insert photo (this text will not appear in presentation mode)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0B5C2248-71C6-4907-86BB-94F087D908A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94551" y="0"/>
            <a:ext cx="4137556" cy="3429000"/>
          </a:xfrm>
        </p:spPr>
        <p:txBody>
          <a:bodyPr anchor="ctr" anchorCtr="0"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902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 - Narrow Block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016000" y="0"/>
            <a:ext cx="3058160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A3C448-7127-4C1F-83F9-532BB7FF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300" y="789710"/>
            <a:ext cx="6114221" cy="1406839"/>
          </a:xfrm>
        </p:spPr>
        <p:txBody>
          <a:bodyPr anchor="b" anchorCtr="0"/>
          <a:lstStyle/>
          <a:p>
            <a:r>
              <a:rPr lang="en-US"/>
              <a:t>Click to edit Master title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76545C7-52B4-48BA-8325-AE6ADF326E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67300" y="2597728"/>
            <a:ext cx="6114221" cy="3470564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982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Title Abov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825" y="946704"/>
            <a:ext cx="4067176" cy="12498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2028825" y="3429000"/>
            <a:ext cx="4067176" cy="3429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A2D9993-96B7-4F61-8127-49372BACA4F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97919" y="1206010"/>
            <a:ext cx="3879851" cy="5016776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117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 - Narrow Block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237" y="946704"/>
            <a:ext cx="5991417" cy="124984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8124823" y="0"/>
            <a:ext cx="406717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marL="0" marR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/>
                </a:solidFill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5011AF5-4E5D-4C3C-86E8-9F3CA954AAD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2769251"/>
            <a:ext cx="5991416" cy="3249413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3962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Heading with Bloc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5FE9F0-BA58-4BBD-AE85-AB147AA6B7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287AE1ED-33FF-4C21-9E2D-A9D2A44177A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-30480"/>
            <a:ext cx="6085840" cy="68884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anchor="ctr">
            <a:noAutofit/>
          </a:bodyPr>
          <a:lstStyle>
            <a:lvl1pPr algn="ctr">
              <a:lnSpc>
                <a:spcPct val="100000"/>
              </a:lnSpc>
              <a:defRPr sz="2000" i="0">
                <a:solidFill>
                  <a:schemeClr val="bg2"/>
                </a:solidFill>
              </a:defRPr>
            </a:lvl1pPr>
          </a:lstStyle>
          <a:p>
            <a:r>
              <a:rPr lang="en-US"/>
              <a:t>*OPTIONAL* Click icon to insert photo </a:t>
            </a:r>
            <a:br>
              <a:rPr lang="en-US"/>
            </a:br>
            <a:r>
              <a:rPr lang="en-US"/>
              <a:t>(this text will not appear in presentation mode)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DCE877B-ADBD-47CC-9DCB-676BF6E95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971" y="1175303"/>
            <a:ext cx="10146612" cy="1647411"/>
          </a:xfrm>
          <a:effectLst>
            <a:outerShdw blurRad="139700" dist="50800" dir="5400000" algn="t" rotWithShape="0">
              <a:prstClr val="black">
                <a:alpha val="14000"/>
              </a:prstClr>
            </a:outerShdw>
          </a:effectLst>
        </p:spPr>
        <p:txBody>
          <a:bodyPr/>
          <a:lstStyle>
            <a:lvl1pPr>
              <a:defRPr sz="12000" b="1" i="0">
                <a:solidFill>
                  <a:schemeClr val="accent1"/>
                </a:solidFill>
                <a:latin typeface="+mj-lt"/>
                <a:ea typeface="Montserrat Black" charset="0"/>
                <a:cs typeface="Montserrat Black" charset="0"/>
              </a:defRPr>
            </a:lvl1pPr>
          </a:lstStyle>
          <a:p>
            <a:r>
              <a:rPr lang="en-US"/>
              <a:t>Click to edit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C7EA147-7124-4592-947A-9072059DFD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03852" y="3429000"/>
            <a:ext cx="4141355" cy="2535072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 </a:t>
            </a:r>
            <a:r>
              <a:rPr lang="en-US" err="1"/>
              <a:t>mauris</a:t>
            </a:r>
            <a:r>
              <a:rPr lang="en-US"/>
              <a:t>, </a:t>
            </a:r>
            <a:r>
              <a:rPr lang="en-US" err="1"/>
              <a:t>nec</a:t>
            </a:r>
            <a:r>
              <a:rPr lang="en-US"/>
              <a:t> </a:t>
            </a:r>
            <a:r>
              <a:rPr lang="en-US" err="1"/>
              <a:t>viverra</a:t>
            </a:r>
            <a:r>
              <a:rPr lang="en-US"/>
              <a:t> </a:t>
            </a:r>
            <a:r>
              <a:rPr lang="en-US" err="1"/>
              <a:t>sapien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3338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9C20D9C-30E0-4378-AE4D-0625BF5BAC9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96080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DCE42-A267-46CD-ABF2-A11D906236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07A530-64AB-4D9E-8E0E-7F298B086FA8}"/>
              </a:ext>
            </a:extLst>
          </p:cNvPr>
          <p:cNvSpPr/>
          <p:nvPr userDrawn="1"/>
        </p:nvSpPr>
        <p:spPr>
          <a:xfrm>
            <a:off x="1227693" y="740231"/>
            <a:ext cx="10964307" cy="6117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744CC5F-1AF2-44A3-A943-755E519DB23C}"/>
              </a:ext>
            </a:extLst>
          </p:cNvPr>
          <p:cNvSpPr/>
          <p:nvPr userDrawn="1"/>
        </p:nvSpPr>
        <p:spPr>
          <a:xfrm rot="16200000" flipH="1" flipV="1">
            <a:off x="1901819" y="1209340"/>
            <a:ext cx="1068080" cy="914400"/>
          </a:xfrm>
          <a:custGeom>
            <a:avLst/>
            <a:gdLst>
              <a:gd name="connsiteX0" fmla="*/ 0 w 1068080"/>
              <a:gd name="connsiteY0" fmla="*/ 914400 h 914400"/>
              <a:gd name="connsiteX1" fmla="*/ 0 w 1068080"/>
              <a:gd name="connsiteY1" fmla="*/ 0 h 914400"/>
              <a:gd name="connsiteX2" fmla="*/ 914400 w 1068080"/>
              <a:gd name="connsiteY2" fmla="*/ 0 h 914400"/>
              <a:gd name="connsiteX3" fmla="*/ 914400 w 1068080"/>
              <a:gd name="connsiteY3" fmla="*/ 760720 h 914400"/>
              <a:gd name="connsiteX4" fmla="*/ 1068080 w 1068080"/>
              <a:gd name="connsiteY4" fmla="*/ 914400 h 914400"/>
              <a:gd name="connsiteX5" fmla="*/ 914400 w 1068080"/>
              <a:gd name="connsiteY5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68080" h="914400">
                <a:moveTo>
                  <a:pt x="0" y="914400"/>
                </a:moveTo>
                <a:lnTo>
                  <a:pt x="0" y="0"/>
                </a:lnTo>
                <a:lnTo>
                  <a:pt x="914400" y="0"/>
                </a:lnTo>
                <a:lnTo>
                  <a:pt x="914400" y="760720"/>
                </a:lnTo>
                <a:lnTo>
                  <a:pt x="1068080" y="914400"/>
                </a:lnTo>
                <a:lnTo>
                  <a:pt x="914400" y="91440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  <a:effectLst>
            <a:outerShdw blurRad="508000" dist="2540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800"/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3568F02-B8B7-44B8-AFF8-E4738BE3FE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78659" y="1132500"/>
            <a:ext cx="914400" cy="914400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6525A204-8618-4E43-B2D4-09CBB9C809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78657" y="2986692"/>
            <a:ext cx="9233315" cy="1807947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/>
              <a:t>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. Cras </a:t>
            </a:r>
            <a:r>
              <a:rPr lang="en-US" err="1"/>
              <a:t>volutpat</a:t>
            </a:r>
            <a:r>
              <a:rPr lang="en-US"/>
              <a:t> vestibulum.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A98849E3-096E-4208-8CC8-C34296CDC3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8659" y="5235160"/>
            <a:ext cx="4285664" cy="99853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Name</a:t>
            </a:r>
          </a:p>
          <a:p>
            <a:pPr lvl="0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99035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4E89130-46DD-4D27-B764-E36966867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6" y="1015634"/>
            <a:ext cx="2779755" cy="2743566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CFA13D58-9B92-4269-BFB0-4891231F7213}"/>
              </a:ext>
            </a:extLst>
          </p:cNvPr>
          <p:cNvSpPr>
            <a:spLocks noGrp="1"/>
          </p:cNvSpPr>
          <p:nvPr>
            <p:ph type="media" sz="quarter" idx="16" hasCustomPrompt="1"/>
          </p:nvPr>
        </p:nvSpPr>
        <p:spPr>
          <a:xfrm>
            <a:off x="3698241" y="601902"/>
            <a:ext cx="7909617" cy="5654196"/>
          </a:xfrm>
          <a:prstGeom prst="rect">
            <a:avLst/>
          </a:prstGeom>
          <a:gradFill>
            <a:gsLst>
              <a:gs pos="0">
                <a:schemeClr val="tx1">
                  <a:alpha val="40000"/>
                </a:schemeClr>
              </a:gs>
              <a:gs pos="99000">
                <a:schemeClr val="tx1">
                  <a:alpha val="20000"/>
                </a:schemeClr>
              </a:gs>
            </a:gsLst>
            <a:lin ang="5400000" scaled="1"/>
          </a:gra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r>
              <a:rPr lang="en-US"/>
              <a:t>Click icon to insert video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8FA19-28B5-4BB6-9153-2F0A0ECE85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9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6.xml"/><Relationship Id="rId18" Type="http://schemas.openxmlformats.org/officeDocument/2006/relationships/slideLayout" Target="../slideLayouts/slideLayout51.xml"/><Relationship Id="rId26" Type="http://schemas.openxmlformats.org/officeDocument/2006/relationships/slideLayout" Target="../slideLayouts/slideLayout59.xml"/><Relationship Id="rId3" Type="http://schemas.openxmlformats.org/officeDocument/2006/relationships/slideLayout" Target="../slideLayouts/slideLayout36.xml"/><Relationship Id="rId21" Type="http://schemas.openxmlformats.org/officeDocument/2006/relationships/slideLayout" Target="../slideLayouts/slideLayout54.xml"/><Relationship Id="rId34" Type="http://schemas.openxmlformats.org/officeDocument/2006/relationships/slideLayout" Target="../slideLayouts/slideLayout67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5" Type="http://schemas.openxmlformats.org/officeDocument/2006/relationships/slideLayout" Target="../slideLayouts/slideLayout58.xml"/><Relationship Id="rId33" Type="http://schemas.openxmlformats.org/officeDocument/2006/relationships/slideLayout" Target="../slideLayouts/slideLayout66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53.xml"/><Relationship Id="rId29" Type="http://schemas.openxmlformats.org/officeDocument/2006/relationships/slideLayout" Target="../slideLayouts/slideLayout62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24" Type="http://schemas.openxmlformats.org/officeDocument/2006/relationships/slideLayout" Target="../slideLayouts/slideLayout57.xml"/><Relationship Id="rId32" Type="http://schemas.openxmlformats.org/officeDocument/2006/relationships/slideLayout" Target="../slideLayouts/slideLayout65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23" Type="http://schemas.openxmlformats.org/officeDocument/2006/relationships/slideLayout" Target="../slideLayouts/slideLayout56.xml"/><Relationship Id="rId28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43.xml"/><Relationship Id="rId19" Type="http://schemas.openxmlformats.org/officeDocument/2006/relationships/slideLayout" Target="../slideLayouts/slideLayout52.xml"/><Relationship Id="rId31" Type="http://schemas.openxmlformats.org/officeDocument/2006/relationships/slideLayout" Target="../slideLayouts/slideLayout64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Relationship Id="rId22" Type="http://schemas.openxmlformats.org/officeDocument/2006/relationships/slideLayout" Target="../slideLayouts/slideLayout55.xml"/><Relationship Id="rId27" Type="http://schemas.openxmlformats.org/officeDocument/2006/relationships/slideLayout" Target="../slideLayouts/slideLayout60.xml"/><Relationship Id="rId30" Type="http://schemas.openxmlformats.org/officeDocument/2006/relationships/slideLayout" Target="../slideLayouts/slideLayout63.xml"/><Relationship Id="rId35" Type="http://schemas.openxmlformats.org/officeDocument/2006/relationships/theme" Target="../theme/theme2.xml"/><Relationship Id="rId8" Type="http://schemas.openxmlformats.org/officeDocument/2006/relationships/slideLayout" Target="../slideLayouts/slideLayout41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0.xml"/><Relationship Id="rId18" Type="http://schemas.openxmlformats.org/officeDocument/2006/relationships/slideLayout" Target="../slideLayouts/slideLayout85.xml"/><Relationship Id="rId26" Type="http://schemas.openxmlformats.org/officeDocument/2006/relationships/slideLayout" Target="../slideLayouts/slideLayout93.xml"/><Relationship Id="rId3" Type="http://schemas.openxmlformats.org/officeDocument/2006/relationships/slideLayout" Target="../slideLayouts/slideLayout70.xml"/><Relationship Id="rId21" Type="http://schemas.openxmlformats.org/officeDocument/2006/relationships/slideLayout" Target="../slideLayouts/slideLayout88.xml"/><Relationship Id="rId34" Type="http://schemas.openxmlformats.org/officeDocument/2006/relationships/theme" Target="../theme/theme3.xml"/><Relationship Id="rId7" Type="http://schemas.openxmlformats.org/officeDocument/2006/relationships/slideLayout" Target="../slideLayouts/slideLayout74.xml"/><Relationship Id="rId12" Type="http://schemas.openxmlformats.org/officeDocument/2006/relationships/slideLayout" Target="../slideLayouts/slideLayout79.xml"/><Relationship Id="rId17" Type="http://schemas.openxmlformats.org/officeDocument/2006/relationships/slideLayout" Target="../slideLayouts/slideLayout84.xml"/><Relationship Id="rId25" Type="http://schemas.openxmlformats.org/officeDocument/2006/relationships/slideLayout" Target="../slideLayouts/slideLayout92.xml"/><Relationship Id="rId33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69.xml"/><Relationship Id="rId16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7.xml"/><Relationship Id="rId29" Type="http://schemas.openxmlformats.org/officeDocument/2006/relationships/slideLayout" Target="../slideLayouts/slideLayout96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24" Type="http://schemas.openxmlformats.org/officeDocument/2006/relationships/slideLayout" Target="../slideLayouts/slideLayout91.xml"/><Relationship Id="rId32" Type="http://schemas.openxmlformats.org/officeDocument/2006/relationships/slideLayout" Target="../slideLayouts/slideLayout99.xml"/><Relationship Id="rId5" Type="http://schemas.openxmlformats.org/officeDocument/2006/relationships/slideLayout" Target="../slideLayouts/slideLayout72.xml"/><Relationship Id="rId15" Type="http://schemas.openxmlformats.org/officeDocument/2006/relationships/slideLayout" Target="../slideLayouts/slideLayout82.xml"/><Relationship Id="rId23" Type="http://schemas.openxmlformats.org/officeDocument/2006/relationships/slideLayout" Target="../slideLayouts/slideLayout90.xml"/><Relationship Id="rId28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77.xml"/><Relationship Id="rId19" Type="http://schemas.openxmlformats.org/officeDocument/2006/relationships/slideLayout" Target="../slideLayouts/slideLayout86.xml"/><Relationship Id="rId31" Type="http://schemas.openxmlformats.org/officeDocument/2006/relationships/slideLayout" Target="../slideLayouts/slideLayout98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81.xml"/><Relationship Id="rId22" Type="http://schemas.openxmlformats.org/officeDocument/2006/relationships/slideLayout" Target="../slideLayouts/slideLayout89.xml"/><Relationship Id="rId27" Type="http://schemas.openxmlformats.org/officeDocument/2006/relationships/slideLayout" Target="../slideLayouts/slideLayout94.xml"/><Relationship Id="rId30" Type="http://schemas.openxmlformats.org/officeDocument/2006/relationships/slideLayout" Target="../slideLayouts/slideLayout97.xml"/><Relationship Id="rId8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852" y="582389"/>
            <a:ext cx="10177669" cy="1249845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3853" y="2150286"/>
            <a:ext cx="10177671" cy="37933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52485-EC98-40BC-8A75-FB0358A46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" y="6356352"/>
            <a:ext cx="1003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tx1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4" r:id="rId1"/>
    <p:sldLayoutId id="2147484205" r:id="rId2"/>
    <p:sldLayoutId id="2147484206" r:id="rId3"/>
    <p:sldLayoutId id="2147484209" r:id="rId4"/>
    <p:sldLayoutId id="2147484207" r:id="rId5"/>
    <p:sldLayoutId id="2147484208" r:id="rId6"/>
    <p:sldLayoutId id="2147484181" r:id="rId7"/>
    <p:sldLayoutId id="2147484183" r:id="rId8"/>
    <p:sldLayoutId id="2147484199" r:id="rId9"/>
    <p:sldLayoutId id="2147484200" r:id="rId10"/>
    <p:sldLayoutId id="2147484076" r:id="rId11"/>
    <p:sldLayoutId id="2147484040" r:id="rId12"/>
    <p:sldLayoutId id="2147484108" r:id="rId13"/>
    <p:sldLayoutId id="2147484101" r:id="rId14"/>
    <p:sldLayoutId id="2147484106" r:id="rId15"/>
    <p:sldLayoutId id="2147484289" r:id="rId16"/>
    <p:sldLayoutId id="2147484290" r:id="rId17"/>
    <p:sldLayoutId id="2147484292" r:id="rId18"/>
    <p:sldLayoutId id="2147484055" r:id="rId19"/>
    <p:sldLayoutId id="2147484056" r:id="rId20"/>
    <p:sldLayoutId id="2147484053" r:id="rId21"/>
    <p:sldLayoutId id="2147484100" r:id="rId22"/>
    <p:sldLayoutId id="2147484121" r:id="rId23"/>
    <p:sldLayoutId id="2147484123" r:id="rId24"/>
    <p:sldLayoutId id="2147484135" r:id="rId25"/>
    <p:sldLayoutId id="2147484136" r:id="rId26"/>
    <p:sldLayoutId id="2147484139" r:id="rId27"/>
    <p:sldLayoutId id="2147484143" r:id="rId28"/>
    <p:sldLayoutId id="2147484203" r:id="rId29"/>
    <p:sldLayoutId id="2147484201" r:id="rId30"/>
    <p:sldLayoutId id="2147484202" r:id="rId31"/>
    <p:sldLayoutId id="2147484184" r:id="rId32"/>
    <p:sldLayoutId id="2147484363" r:id="rId33"/>
  </p:sldLayoutIdLst>
  <p:transition>
    <p:fade/>
  </p:transition>
  <p:hf hdr="0" ftr="0" dt="0"/>
  <p:txStyles>
    <p:titleStyle>
      <a:lvl1pPr algn="l" defTabSz="914296" rtl="0" eaLnBrk="1" latinLnBrk="0" hangingPunct="1">
        <a:lnSpc>
          <a:spcPct val="100000"/>
        </a:lnSpc>
        <a:spcBef>
          <a:spcPct val="0"/>
        </a:spcBef>
        <a:buNone/>
        <a:defRPr sz="3600" b="1" i="0" kern="1200" spc="0" baseline="0">
          <a:solidFill>
            <a:schemeClr val="tx1"/>
          </a:solidFill>
          <a:latin typeface="+mj-lt"/>
          <a:ea typeface="Montserrat" charset="0"/>
          <a:cs typeface="Montserrat" charset="0"/>
        </a:defRPr>
      </a:lvl1pPr>
    </p:titleStyle>
    <p:bodyStyle>
      <a:lvl1pPr marL="0" indent="0" algn="l" defTabSz="91429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312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0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6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4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5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9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 userDrawn="1">
          <p15:clr>
            <a:srgbClr val="F26B43"/>
          </p15:clr>
        </p15:guide>
        <p15:guide id="1" orient="horz" pos="2160" userDrawn="1">
          <p15:clr>
            <a:srgbClr val="F26B43"/>
          </p15:clr>
        </p15:guide>
        <p15:guide id="14" orient="horz" pos="346" userDrawn="1">
          <p15:clr>
            <a:srgbClr val="F26B43"/>
          </p15:clr>
        </p15:guide>
        <p15:guide id="27" orient="horz" pos="3952" userDrawn="1">
          <p15:clr>
            <a:srgbClr val="F26B43"/>
          </p15:clr>
        </p15:guide>
        <p15:guide id="28" pos="643" userDrawn="1">
          <p15:clr>
            <a:srgbClr val="F26B43"/>
          </p15:clr>
        </p15:guide>
        <p15:guide id="29" pos="7039" userDrawn="1">
          <p15:clr>
            <a:srgbClr val="F26B43"/>
          </p15:clr>
        </p15:guide>
        <p15:guide id="44" userDrawn="1">
          <p15:clr>
            <a:srgbClr val="F26B43"/>
          </p15:clr>
        </p15:guide>
        <p15:guide id="45" pos="7680" userDrawn="1">
          <p15:clr>
            <a:srgbClr val="F26B43"/>
          </p15:clr>
        </p15:guide>
        <p15:guide id="46" orient="horz" userDrawn="1">
          <p15:clr>
            <a:srgbClr val="F26B43"/>
          </p15:clr>
        </p15:guide>
        <p15:guide id="47" orient="horz" pos="4320" userDrawn="1">
          <p15:clr>
            <a:srgbClr val="F26B43"/>
          </p15:clr>
        </p15:guide>
        <p15:guide id="48" pos="1277" userDrawn="1">
          <p15:clr>
            <a:srgbClr val="F26B43"/>
          </p15:clr>
        </p15:guide>
        <p15:guide id="51" orient="horz" pos="709" userDrawn="1">
          <p15:clr>
            <a:srgbClr val="F26B43"/>
          </p15:clr>
        </p15:guide>
        <p15:guide id="52" pos="19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852" y="582389"/>
            <a:ext cx="10177669" cy="1249845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3853" y="2150286"/>
            <a:ext cx="10177671" cy="37933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52485-EC98-40BC-8A75-FB0358A46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" y="6356352"/>
            <a:ext cx="1003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tx1"/>
                </a:solidFill>
              </a:defRPr>
            </a:lvl1pPr>
          </a:lstStyle>
          <a:p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5" r:id="rId1"/>
    <p:sldLayoutId id="2147484296" r:id="rId2"/>
    <p:sldLayoutId id="2147484297" r:id="rId3"/>
    <p:sldLayoutId id="2147484298" r:id="rId4"/>
    <p:sldLayoutId id="2147484299" r:id="rId5"/>
    <p:sldLayoutId id="2147484300" r:id="rId6"/>
    <p:sldLayoutId id="2147484301" r:id="rId7"/>
    <p:sldLayoutId id="2147484302" r:id="rId8"/>
    <p:sldLayoutId id="2147484303" r:id="rId9"/>
    <p:sldLayoutId id="2147484304" r:id="rId10"/>
    <p:sldLayoutId id="2147484305" r:id="rId11"/>
    <p:sldLayoutId id="2147484306" r:id="rId12"/>
    <p:sldLayoutId id="2147484307" r:id="rId13"/>
    <p:sldLayoutId id="2147484308" r:id="rId14"/>
    <p:sldLayoutId id="2147484309" r:id="rId15"/>
    <p:sldLayoutId id="2147484310" r:id="rId16"/>
    <p:sldLayoutId id="2147484311" r:id="rId17"/>
    <p:sldLayoutId id="2147484312" r:id="rId18"/>
    <p:sldLayoutId id="2147484313" r:id="rId19"/>
    <p:sldLayoutId id="2147484314" r:id="rId20"/>
    <p:sldLayoutId id="2147484315" r:id="rId21"/>
    <p:sldLayoutId id="2147484316" r:id="rId22"/>
    <p:sldLayoutId id="2147484317" r:id="rId23"/>
    <p:sldLayoutId id="2147484318" r:id="rId24"/>
    <p:sldLayoutId id="2147484319" r:id="rId25"/>
    <p:sldLayoutId id="2147484320" r:id="rId26"/>
    <p:sldLayoutId id="2147484321" r:id="rId27"/>
    <p:sldLayoutId id="2147484322" r:id="rId28"/>
    <p:sldLayoutId id="2147484323" r:id="rId29"/>
    <p:sldLayoutId id="2147484324" r:id="rId30"/>
    <p:sldLayoutId id="2147484325" r:id="rId31"/>
    <p:sldLayoutId id="2147484326" r:id="rId32"/>
    <p:sldLayoutId id="2147484327" r:id="rId33"/>
    <p:sldLayoutId id="2147484328" r:id="rId34"/>
  </p:sldLayoutIdLst>
  <p:transition>
    <p:fade/>
  </p:transition>
  <p:hf hdr="0" ftr="0" dt="0"/>
  <p:txStyles>
    <p:titleStyle>
      <a:lvl1pPr algn="l" defTabSz="914296" rtl="0" eaLnBrk="1" latinLnBrk="0" hangingPunct="1">
        <a:lnSpc>
          <a:spcPct val="100000"/>
        </a:lnSpc>
        <a:spcBef>
          <a:spcPct val="0"/>
        </a:spcBef>
        <a:buNone/>
        <a:defRPr sz="3600" b="1" i="0" kern="1200" spc="0" baseline="0">
          <a:solidFill>
            <a:schemeClr val="tx1"/>
          </a:solidFill>
          <a:latin typeface="+mj-lt"/>
          <a:ea typeface="Montserrat" charset="0"/>
          <a:cs typeface="Montserrat" charset="0"/>
        </a:defRPr>
      </a:lvl1pPr>
    </p:titleStyle>
    <p:bodyStyle>
      <a:lvl1pPr marL="0" indent="0" algn="l" defTabSz="91429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312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0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6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4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5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9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14" orient="horz" pos="346">
          <p15:clr>
            <a:srgbClr val="F26B43"/>
          </p15:clr>
        </p15:guide>
        <p15:guide id="27" orient="horz" pos="3952">
          <p15:clr>
            <a:srgbClr val="F26B43"/>
          </p15:clr>
        </p15:guide>
        <p15:guide id="28" pos="643">
          <p15:clr>
            <a:srgbClr val="F26B43"/>
          </p15:clr>
        </p15:guide>
        <p15:guide id="29" pos="7039">
          <p15:clr>
            <a:srgbClr val="F26B43"/>
          </p15:clr>
        </p15:guide>
        <p15:guide id="44">
          <p15:clr>
            <a:srgbClr val="F26B43"/>
          </p15:clr>
        </p15:guide>
        <p15:guide id="45" pos="7680">
          <p15:clr>
            <a:srgbClr val="F26B43"/>
          </p15:clr>
        </p15:guide>
        <p15:guide id="46" orient="horz">
          <p15:clr>
            <a:srgbClr val="F26B43"/>
          </p15:clr>
        </p15:guide>
        <p15:guide id="47" orient="horz" pos="4320">
          <p15:clr>
            <a:srgbClr val="F26B43"/>
          </p15:clr>
        </p15:guide>
        <p15:guide id="48" pos="1277">
          <p15:clr>
            <a:srgbClr val="F26B43"/>
          </p15:clr>
        </p15:guide>
        <p15:guide id="51" orient="horz" pos="709">
          <p15:clr>
            <a:srgbClr val="F26B43"/>
          </p15:clr>
        </p15:guide>
        <p15:guide id="52" pos="191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3852" y="582389"/>
            <a:ext cx="10177669" cy="1249845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3853" y="2150286"/>
            <a:ext cx="10177671" cy="37933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52485-EC98-40BC-8A75-FB0358A46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81521" y="6330565"/>
            <a:ext cx="10038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Handout </a:t>
            </a:r>
            <a:fld id="{0969892B-6FB2-445D-B6A4-8332FBFF14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0" r:id="rId1"/>
    <p:sldLayoutId id="2147484331" r:id="rId2"/>
    <p:sldLayoutId id="2147484332" r:id="rId3"/>
    <p:sldLayoutId id="2147484333" r:id="rId4"/>
    <p:sldLayoutId id="2147484334" r:id="rId5"/>
    <p:sldLayoutId id="2147484335" r:id="rId6"/>
    <p:sldLayoutId id="2147484336" r:id="rId7"/>
    <p:sldLayoutId id="2147484337" r:id="rId8"/>
    <p:sldLayoutId id="2147484338" r:id="rId9"/>
    <p:sldLayoutId id="2147484339" r:id="rId10"/>
    <p:sldLayoutId id="2147484340" r:id="rId11"/>
    <p:sldLayoutId id="2147484341" r:id="rId12"/>
    <p:sldLayoutId id="2147484342" r:id="rId13"/>
    <p:sldLayoutId id="2147484343" r:id="rId14"/>
    <p:sldLayoutId id="2147484344" r:id="rId15"/>
    <p:sldLayoutId id="2147484345" r:id="rId16"/>
    <p:sldLayoutId id="2147484346" r:id="rId17"/>
    <p:sldLayoutId id="2147484347" r:id="rId18"/>
    <p:sldLayoutId id="2147484348" r:id="rId19"/>
    <p:sldLayoutId id="2147484349" r:id="rId20"/>
    <p:sldLayoutId id="2147484350" r:id="rId21"/>
    <p:sldLayoutId id="2147484351" r:id="rId22"/>
    <p:sldLayoutId id="2147484352" r:id="rId23"/>
    <p:sldLayoutId id="2147484353" r:id="rId24"/>
    <p:sldLayoutId id="2147484354" r:id="rId25"/>
    <p:sldLayoutId id="2147484355" r:id="rId26"/>
    <p:sldLayoutId id="2147484356" r:id="rId27"/>
    <p:sldLayoutId id="2147484357" r:id="rId28"/>
    <p:sldLayoutId id="2147484358" r:id="rId29"/>
    <p:sldLayoutId id="2147484359" r:id="rId30"/>
    <p:sldLayoutId id="2147484360" r:id="rId31"/>
    <p:sldLayoutId id="2147484361" r:id="rId32"/>
    <p:sldLayoutId id="2147484362" r:id="rId3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296" rtl="0" eaLnBrk="1" latinLnBrk="0" hangingPunct="1">
        <a:lnSpc>
          <a:spcPct val="100000"/>
        </a:lnSpc>
        <a:spcBef>
          <a:spcPct val="0"/>
        </a:spcBef>
        <a:buNone/>
        <a:defRPr sz="3600" b="1" i="0" kern="1200" spc="0" baseline="0">
          <a:solidFill>
            <a:schemeClr val="tx1"/>
          </a:solidFill>
          <a:latin typeface="+mj-lt"/>
          <a:ea typeface="Montserrat" charset="0"/>
          <a:cs typeface="Montserrat" charset="0"/>
        </a:defRPr>
      </a:lvl1pPr>
    </p:titleStyle>
    <p:bodyStyle>
      <a:lvl1pPr marL="0" indent="0" algn="l" defTabSz="914296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296" rtl="0" eaLnBrk="1" latinLnBrk="0" hangingPunct="1">
        <a:lnSpc>
          <a:spcPct val="100000"/>
        </a:lnSpc>
        <a:spcBef>
          <a:spcPts val="499"/>
        </a:spcBef>
        <a:buFont typeface="Arial" panose="020B0604020202020204" pitchFamily="34" charset="0"/>
        <a:buNone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312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0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06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4" indent="-228574" algn="l" defTabSz="914296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7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5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9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14" orient="horz" pos="346">
          <p15:clr>
            <a:srgbClr val="F26B43"/>
          </p15:clr>
        </p15:guide>
        <p15:guide id="27" orient="horz" pos="3952">
          <p15:clr>
            <a:srgbClr val="F26B43"/>
          </p15:clr>
        </p15:guide>
        <p15:guide id="28" pos="643">
          <p15:clr>
            <a:srgbClr val="F26B43"/>
          </p15:clr>
        </p15:guide>
        <p15:guide id="29" pos="7039">
          <p15:clr>
            <a:srgbClr val="F26B43"/>
          </p15:clr>
        </p15:guide>
        <p15:guide id="44">
          <p15:clr>
            <a:srgbClr val="F26B43"/>
          </p15:clr>
        </p15:guide>
        <p15:guide id="45" pos="7680">
          <p15:clr>
            <a:srgbClr val="F26B43"/>
          </p15:clr>
        </p15:guide>
        <p15:guide id="46" orient="horz">
          <p15:clr>
            <a:srgbClr val="F26B43"/>
          </p15:clr>
        </p15:guide>
        <p15:guide id="47" orient="horz" pos="4320">
          <p15:clr>
            <a:srgbClr val="F26B43"/>
          </p15:clr>
        </p15:guide>
        <p15:guide id="48" pos="1277">
          <p15:clr>
            <a:srgbClr val="F26B43"/>
          </p15:clr>
        </p15:guide>
        <p15:guide id="51" orient="horz" pos="709">
          <p15:clr>
            <a:srgbClr val="F26B43"/>
          </p15:clr>
        </p15:guide>
        <p15:guide id="52" pos="1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0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Placeholder 29" descr="Close-up of a faucet&#10;&#10;Description automatically generated with low confidence">
            <a:extLst>
              <a:ext uri="{FF2B5EF4-FFF2-40B4-BE49-F238E27FC236}">
                <a16:creationId xmlns:a16="http://schemas.microsoft.com/office/drawing/2014/main" id="{5F405B33-6B55-4363-9061-A6C6710FF96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8E8E845-AF84-4FF0-9DA6-2FC5997409DD}"/>
              </a:ext>
            </a:extLst>
          </p:cNvPr>
          <p:cNvSpPr/>
          <p:nvPr/>
        </p:nvSpPr>
        <p:spPr>
          <a:xfrm>
            <a:off x="-9144" y="1689652"/>
            <a:ext cx="6824382" cy="4263989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38100" dist="12700" dir="5400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31520" tIns="0" rIns="731520" bIns="0" rtlCol="0" anchor="ctr" anchorCtr="0">
            <a:noAutofit/>
          </a:bodyPr>
          <a:lstStyle/>
          <a:p>
            <a:pPr defTabSz="914308">
              <a:defRPr/>
            </a:pPr>
            <a:r>
              <a:rPr lang="en-US" sz="4800" b="1" dirty="0">
                <a:solidFill>
                  <a:srgbClr val="FFFFFF"/>
                </a:solidFill>
                <a:latin typeface="Georgia"/>
              </a:rPr>
              <a:t>City of Abilene</a:t>
            </a:r>
          </a:p>
          <a:p>
            <a:pPr defTabSz="914308">
              <a:defRPr/>
            </a:pPr>
            <a:endParaRPr lang="en-US" sz="1200" b="1" dirty="0">
              <a:solidFill>
                <a:srgbClr val="FFFFFF"/>
              </a:solidFill>
              <a:latin typeface="Georgia"/>
            </a:endParaRPr>
          </a:p>
          <a:p>
            <a:pPr defTabSz="914308">
              <a:lnSpc>
                <a:spcPct val="150000"/>
              </a:lnSpc>
              <a:defRPr/>
            </a:pPr>
            <a:r>
              <a:rPr lang="en-US" sz="2000" b="1" dirty="0">
                <a:solidFill>
                  <a:srgbClr val="3DCCD5"/>
                </a:solidFill>
                <a:latin typeface="Arial"/>
              </a:rPr>
              <a:t>Water Rate Study</a:t>
            </a:r>
          </a:p>
          <a:p>
            <a:pPr defTabSz="914308">
              <a:lnSpc>
                <a:spcPct val="150000"/>
              </a:lnSpc>
              <a:defRPr/>
            </a:pPr>
            <a:r>
              <a:rPr lang="en-US" sz="1400" b="1" dirty="0">
                <a:solidFill>
                  <a:schemeClr val="bg2"/>
                </a:solidFill>
                <a:latin typeface="Georgia"/>
              </a:rPr>
              <a:t>December 2025</a:t>
            </a:r>
          </a:p>
        </p:txBody>
      </p:sp>
    </p:spTree>
    <p:extLst>
      <p:ext uri="{BB962C8B-B14F-4D97-AF65-F5344CB8AC3E}">
        <p14:creationId xmlns:p14="http://schemas.microsoft.com/office/powerpoint/2010/main" val="400835378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99099-9EC9-92CF-BB8B-666BCF34F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D05BB52-8433-B4BA-9225-7D85E220A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337391"/>
            <a:ext cx="11169445" cy="1120403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>
                <a:cs typeface="Arial" panose="020B0604020202020204" pitchFamily="34" charset="0"/>
              </a:rPr>
              <a:t>Step 3: Financial Plan</a:t>
            </a:r>
            <a:br>
              <a:rPr lang="en-US" sz="5400">
                <a:cs typeface="Arial" panose="020B0604020202020204" pitchFamily="34" charset="0"/>
              </a:rPr>
            </a:br>
            <a:r>
              <a:rPr lang="en-US" sz="2400" i="1">
                <a:solidFill>
                  <a:schemeClr val="accent1"/>
                </a:solidFill>
                <a:cs typeface="Arial" panose="020B0604020202020204" pitchFamily="34" charset="0"/>
              </a:rPr>
              <a:t>Cash Flow Forecast – Sufficiency</a:t>
            </a:r>
            <a:endParaRPr lang="en-US" sz="2400">
              <a:solidFill>
                <a:schemeClr val="accent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8273DE-44E5-22A5-1024-8564112C19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F89607-2FC0-9280-E7AA-C31BA4FE96F8}"/>
              </a:ext>
            </a:extLst>
          </p:cNvPr>
          <p:cNvSpPr txBox="1"/>
          <p:nvPr/>
        </p:nvSpPr>
        <p:spPr>
          <a:xfrm>
            <a:off x="8936023" y="1085430"/>
            <a:ext cx="3115637" cy="8274949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lvl="1">
              <a:spcBef>
                <a:spcPts val="600"/>
              </a:spcBef>
            </a:pPr>
            <a:r>
              <a:rPr lang="en-US" sz="2000" dirty="0"/>
              <a:t>Raftelis recommends a 45% rate increase in March 2026, followed by 9% increases each year through 2030.</a:t>
            </a:r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 lvl="1">
              <a:spcBef>
                <a:spcPts val="600"/>
              </a:spcBef>
            </a:pPr>
            <a:r>
              <a:rPr lang="en-US" sz="2000" dirty="0"/>
              <a:t>The City should expect additional significant rate increases to replace each water tower.</a:t>
            </a:r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 lvl="1">
              <a:spcBef>
                <a:spcPts val="600"/>
              </a:spcBef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371530" lvl="2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1828695" lvl="3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2000" dirty="0"/>
          </a:p>
          <a:p>
            <a:pPr marL="1371530" lvl="2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14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31C9B95-70E2-9743-0E08-784154C27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737360"/>
            <a:ext cx="8687553" cy="484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44524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3B4E-670A-45FB-AE0D-8AC983DB0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6" y="1015634"/>
            <a:ext cx="2779755" cy="2743566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/>
              <a:t>How do we set rates under Cost- -of-Service principles?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68E9C9-C012-473B-9CF8-758D0F2D7C3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" y="6356352"/>
            <a:ext cx="1003852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F9A1070B-E53E-4F23-90CF-57ED1B7E60C0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  <p:graphicFrame>
        <p:nvGraphicFramePr>
          <p:cNvPr id="8" name="Content Placeholder 5">
            <a:extLst>
              <a:ext uri="{FF2B5EF4-FFF2-40B4-BE49-F238E27FC236}">
                <a16:creationId xmlns:a16="http://schemas.microsoft.com/office/drawing/2014/main" id="{C1227068-58AA-A3D9-4563-B6EF16990333}"/>
              </a:ext>
            </a:extLst>
          </p:cNvPr>
          <p:cNvGraphicFramePr>
            <a:graphicFrameLocks noGrp="1"/>
          </p:cNvGraphicFramePr>
          <p:nvPr>
            <p:ph type="media" sz="quarter" idx="16"/>
            <p:extLst>
              <p:ext uri="{D42A27DB-BD31-4B8C-83A1-F6EECF244321}">
                <p14:modId xmlns:p14="http://schemas.microsoft.com/office/powerpoint/2010/main" val="2186073125"/>
              </p:ext>
            </p:extLst>
          </p:nvPr>
        </p:nvGraphicFramePr>
        <p:xfrm>
          <a:off x="3698241" y="601902"/>
          <a:ext cx="7909617" cy="5654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688932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ED019-BE0A-F2F6-E229-15ECC5B49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E313160-1A80-00CA-173E-71A5F99DA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337391"/>
            <a:ext cx="7290619" cy="124984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 dirty="0">
                <a:cs typeface="Arial" panose="020B0604020202020204" pitchFamily="34" charset="0"/>
              </a:rPr>
              <a:t>Proposed Rates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C26D3F-A001-57D4-47A0-21CE3AE26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0" y="1425655"/>
            <a:ext cx="10431814" cy="49306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Raftelis recommends four rate structure adjustments: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Adopt a fixed charge that varies by meter size. Customers with larger meters will pay more.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Implement an inclining block rate structure for residential customers.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Up to 4,000 gallons – essential indoor use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4,001 to 10,000 gallons – responsible outdoor use</a:t>
            </a:r>
          </a:p>
          <a:p>
            <a:pPr marL="914389" lvl="1" indent="-45720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Above 10,000 gallons – excessive outdoor use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6F09C2-EFA2-163F-7B38-59DBDA076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2004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0E1F-72A8-76F9-349E-18BE60D53B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1FCA8C5-E83D-E034-AD64-F1DE40564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337391"/>
            <a:ext cx="7290619" cy="124984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 dirty="0">
                <a:cs typeface="Arial" panose="020B0604020202020204" pitchFamily="34" charset="0"/>
              </a:rPr>
              <a:t>Proposed Rates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4108E50-9AC1-F804-90C5-7D0B2434B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0" y="1425655"/>
            <a:ext cx="5451952" cy="4930697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US" dirty="0">
                <a:solidFill>
                  <a:schemeClr val="tx2"/>
                </a:solidFill>
              </a:rPr>
              <a:t>Replace the commercial declining block structure with a uniform rate.</a:t>
            </a:r>
          </a:p>
          <a:p>
            <a:pPr marL="457200" indent="-457200">
              <a:buFont typeface="+mj-lt"/>
              <a:buAutoNum type="arabicPeriod" startAt="3"/>
            </a:pPr>
            <a:endParaRPr lang="en-US" dirty="0">
              <a:solidFill>
                <a:schemeClr val="tx2"/>
              </a:solidFill>
            </a:endParaRPr>
          </a:p>
          <a:p>
            <a:pPr marL="457200" indent="-457200">
              <a:buFont typeface="+mj-lt"/>
              <a:buAutoNum type="arabicPeriod" startAt="3"/>
            </a:pPr>
            <a:r>
              <a:rPr lang="en-US" dirty="0">
                <a:solidFill>
                  <a:schemeClr val="tx2"/>
                </a:solidFill>
              </a:rPr>
              <a:t>Introduce an irrigation rate set equal to the second residential tier.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E51596-401B-745E-526E-43919AB6304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53A8B2-9CE8-6D25-63A9-DC78A99E0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6411" y="846931"/>
            <a:ext cx="5663023" cy="516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04695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219C32-B16A-41FD-35CF-EC8A4DC6B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256032"/>
            <a:ext cx="10177669" cy="1249845"/>
          </a:xfrm>
        </p:spPr>
        <p:txBody>
          <a:bodyPr/>
          <a:lstStyle/>
          <a:p>
            <a:r>
              <a:rPr lang="en-US" sz="4400" dirty="0"/>
              <a:t>Customer Bill Impacts</a:t>
            </a:r>
            <a:br>
              <a:rPr lang="en-US" sz="4400" dirty="0"/>
            </a:br>
            <a:endParaRPr lang="en-US" sz="2000" i="1" dirty="0">
              <a:solidFill>
                <a:schemeClr val="accent1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CC744C-8B47-F284-FF5A-1790653715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60BFB0-5138-2A1F-4F53-B70070F3B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976" y="1749131"/>
            <a:ext cx="9047248" cy="4852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77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74123E-8519-7DCE-5CA8-54D1B3091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54109-CE29-E9F4-8337-DACFCB96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Current Water Bill Affordability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191BBE0-6246-4EF5-8A87-379BD20ED07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2941D1-A70C-BC35-132E-21281B5530E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969892B-6FB2-445D-B6A4-8332FBFF141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0F503C8-FD94-F5CC-A807-34E130ACE7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solidFill>
                  <a:schemeClr val="tx2"/>
                </a:solidFill>
              </a:rPr>
              <a:t>A common guideline suggests that a water bill should not be more than 2% of income.</a:t>
            </a:r>
            <a:endParaRPr lang="en-US" sz="9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DC97021-18B4-FA85-90EC-9C22D37B218D}"/>
              </a:ext>
            </a:extLst>
          </p:cNvPr>
          <p:cNvSpPr/>
          <p:nvPr/>
        </p:nvSpPr>
        <p:spPr>
          <a:xfrm>
            <a:off x="6096000" y="857250"/>
            <a:ext cx="457200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22960" tIns="548640" rIns="822960" bIns="822960" rtlCol="0" anchor="t">
            <a:noAutofit/>
          </a:bodyPr>
          <a:lstStyle/>
          <a:p>
            <a:pPr>
              <a:spcBef>
                <a:spcPts val="750"/>
              </a:spcBef>
            </a:pPr>
            <a:endParaRPr lang="en-US" sz="75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DA55D7-B4F5-F2F2-A783-55389359C2B2}"/>
              </a:ext>
            </a:extLst>
          </p:cNvPr>
          <p:cNvSpPr txBox="1"/>
          <p:nvPr/>
        </p:nvSpPr>
        <p:spPr>
          <a:xfrm>
            <a:off x="7074347" y="683569"/>
            <a:ext cx="2744813" cy="2274174"/>
          </a:xfrm>
          <a:prstGeom prst="rect">
            <a:avLst/>
          </a:prstGeom>
          <a:noFill/>
        </p:spPr>
        <p:txBody>
          <a:bodyPr wrap="square" lIns="0" tIns="27000" rIns="162000" bIns="27000" rtlCol="0">
            <a:spAutoFit/>
          </a:bodyPr>
          <a:lstStyle/>
          <a:p>
            <a:pPr>
              <a:spcBef>
                <a:spcPts val="750"/>
              </a:spcBef>
            </a:pPr>
            <a:r>
              <a:rPr lang="en-US" sz="4000" dirty="0">
                <a:solidFill>
                  <a:schemeClr val="accent1"/>
                </a:solidFill>
                <a:latin typeface="Arial Black" panose="020B0A04020102020204" pitchFamily="34" charset="0"/>
                <a:ea typeface="Open Sans Light" charset="0"/>
                <a:cs typeface="Open Sans Light" charset="0"/>
              </a:rPr>
              <a:t>0.91%</a:t>
            </a:r>
            <a:endParaRPr lang="en-US" sz="4000" dirty="0">
              <a:solidFill>
                <a:schemeClr val="accent1"/>
              </a:solidFill>
              <a:latin typeface="Arial Black" panose="020B0A04020102020204" pitchFamily="34" charset="0"/>
            </a:endParaRPr>
          </a:p>
          <a:p>
            <a:pPr>
              <a:spcBef>
                <a:spcPts val="750"/>
              </a:spcBef>
            </a:pPr>
            <a:r>
              <a:rPr lang="en-US" sz="2000" b="1" dirty="0">
                <a:solidFill>
                  <a:srgbClr val="FFFFFF"/>
                </a:solidFill>
              </a:rPr>
              <a:t>Median Household</a:t>
            </a:r>
          </a:p>
          <a:p>
            <a:pPr>
              <a:lnSpc>
                <a:spcPct val="130000"/>
              </a:lnSpc>
              <a:spcBef>
                <a:spcPts val="750"/>
              </a:spcBef>
            </a:pPr>
            <a:r>
              <a:rPr lang="en-US" sz="1400" dirty="0">
                <a:solidFill>
                  <a:srgbClr val="FFFFFF"/>
                </a:solidFill>
              </a:rPr>
              <a:t>The average bill for 4,000 gallons per month requires 0.91% of the Median Household Income in Abilene.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1B3422-22EF-75D7-4F04-A8F7D8A70B2A}"/>
              </a:ext>
            </a:extLst>
          </p:cNvPr>
          <p:cNvSpPr txBox="1"/>
          <p:nvPr/>
        </p:nvSpPr>
        <p:spPr>
          <a:xfrm>
            <a:off x="7074347" y="3741159"/>
            <a:ext cx="2744813" cy="2274174"/>
          </a:xfrm>
          <a:prstGeom prst="rect">
            <a:avLst/>
          </a:prstGeom>
          <a:noFill/>
        </p:spPr>
        <p:txBody>
          <a:bodyPr wrap="square" lIns="0" tIns="27000" rIns="162000" bIns="27000" rtlCol="0">
            <a:spAutoFit/>
          </a:bodyPr>
          <a:lstStyle/>
          <a:p>
            <a:pPr>
              <a:spcBef>
                <a:spcPts val="750"/>
              </a:spcBef>
            </a:pPr>
            <a:r>
              <a:rPr lang="en-US" sz="4000" dirty="0">
                <a:solidFill>
                  <a:schemeClr val="accent1"/>
                </a:solidFill>
                <a:latin typeface="Arial Black" panose="020B0A04020102020204" pitchFamily="34" charset="0"/>
                <a:ea typeface="Open Sans Light" charset="0"/>
                <a:cs typeface="Open Sans Light" charset="0"/>
              </a:rPr>
              <a:t>1.88%</a:t>
            </a:r>
            <a:endParaRPr lang="en-US" sz="4000" dirty="0">
              <a:solidFill>
                <a:schemeClr val="accent1"/>
              </a:solidFill>
              <a:latin typeface="Arial Black" panose="020B0A04020102020204" pitchFamily="34" charset="0"/>
            </a:endParaRPr>
          </a:p>
          <a:p>
            <a:pPr>
              <a:spcBef>
                <a:spcPts val="750"/>
              </a:spcBef>
            </a:pPr>
            <a:r>
              <a:rPr lang="en-US" sz="2000" b="1" dirty="0">
                <a:solidFill>
                  <a:srgbClr val="FFFFFF"/>
                </a:solidFill>
              </a:rPr>
              <a:t>Lowest Quintile</a:t>
            </a:r>
          </a:p>
          <a:p>
            <a:pPr>
              <a:lnSpc>
                <a:spcPct val="130000"/>
              </a:lnSpc>
              <a:spcBef>
                <a:spcPts val="750"/>
              </a:spcBef>
            </a:pPr>
            <a:r>
              <a:rPr lang="en-US" sz="1400" dirty="0">
                <a:solidFill>
                  <a:srgbClr val="FFFFFF"/>
                </a:solidFill>
              </a:rPr>
              <a:t>The same bill requires 1.88% of income for households with income at the 20</a:t>
            </a:r>
            <a:r>
              <a:rPr lang="en-US" sz="1400" baseline="30000" dirty="0">
                <a:solidFill>
                  <a:srgbClr val="FFFFFF"/>
                </a:solidFill>
              </a:rPr>
              <a:t>th</a:t>
            </a:r>
            <a:r>
              <a:rPr lang="en-US" sz="1400" dirty="0">
                <a:solidFill>
                  <a:srgbClr val="FFFFFF"/>
                </a:solidFill>
              </a:rPr>
              <a:t> percentile in Abilene.</a:t>
            </a:r>
          </a:p>
        </p:txBody>
      </p:sp>
    </p:spTree>
    <p:extLst>
      <p:ext uri="{BB962C8B-B14F-4D97-AF65-F5344CB8AC3E}">
        <p14:creationId xmlns:p14="http://schemas.microsoft.com/office/powerpoint/2010/main" val="343701008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FAAA3-91EC-6DB1-F3F8-9AA7F142B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B37C16-83EA-2BF6-4CAA-CF56FB201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7" y="122021"/>
            <a:ext cx="10177669" cy="1249845"/>
          </a:xfrm>
        </p:spPr>
        <p:txBody>
          <a:bodyPr/>
          <a:lstStyle/>
          <a:p>
            <a:r>
              <a:rPr lang="en-US" sz="4000" dirty="0"/>
              <a:t>Comparison to Other Communities</a:t>
            </a:r>
            <a:br>
              <a:rPr lang="en-US" sz="4000" dirty="0"/>
            </a:br>
            <a:r>
              <a:rPr lang="en-US" sz="2800" dirty="0">
                <a:solidFill>
                  <a:schemeClr val="accent1"/>
                </a:solidFill>
              </a:rPr>
              <a:t>4,000 Gallons Monthly</a:t>
            </a:r>
            <a:endParaRPr lang="en-US" sz="1800" i="1" dirty="0">
              <a:solidFill>
                <a:schemeClr val="accent1"/>
              </a:solidFill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9D4AA3E-BDFD-F468-1121-2ABDDC2AEF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C2EF0F-B68D-EEE1-8FD3-717FAD774072}"/>
              </a:ext>
            </a:extLst>
          </p:cNvPr>
          <p:cNvSpPr txBox="1"/>
          <p:nvPr/>
        </p:nvSpPr>
        <p:spPr>
          <a:xfrm>
            <a:off x="8334854" y="2545846"/>
            <a:ext cx="3472791" cy="5043295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lvl="1">
              <a:spcBef>
                <a:spcPts val="600"/>
              </a:spcBef>
            </a:pPr>
            <a:r>
              <a:rPr lang="en-US" sz="2000" dirty="0"/>
              <a:t>Even after the proposed rate increases, Abilene compares favorably.</a:t>
            </a:r>
          </a:p>
          <a:p>
            <a:pPr marL="914365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1371530" lvl="2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1828695" lvl="3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2000" dirty="0"/>
          </a:p>
          <a:p>
            <a:pPr marL="1371530" lvl="2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1400" dirty="0"/>
          </a:p>
          <a:p>
            <a:pPr marL="914365" lvl="1" indent="-457200">
              <a:spcBef>
                <a:spcPts val="600"/>
              </a:spcBef>
              <a:buFont typeface="+mj-lt"/>
              <a:buAutoNum type="arabicPeriod"/>
            </a:pPr>
            <a:endParaRPr lang="en-US" sz="1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3978AF-5545-8FAA-42D3-EFC0C171A7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318" y="1321857"/>
            <a:ext cx="7614564" cy="508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23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61B457-D25F-42F9-992F-17FEFD78C5F2}"/>
              </a:ext>
            </a:extLst>
          </p:cNvPr>
          <p:cNvSpPr/>
          <p:nvPr/>
        </p:nvSpPr>
        <p:spPr>
          <a:xfrm>
            <a:off x="5636808" y="1774550"/>
            <a:ext cx="5345419" cy="2659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sz="2800" b="1"/>
              <a:t>Rate Study Process</a:t>
            </a:r>
          </a:p>
          <a:p>
            <a:pPr marL="342891" indent="-342891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sz="2800" b="1"/>
              <a:t>Background </a:t>
            </a:r>
          </a:p>
          <a:p>
            <a:pPr marL="342891" indent="-342891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sz="2800" b="1"/>
              <a:t>Financial Plan</a:t>
            </a:r>
          </a:p>
          <a:p>
            <a:pPr marL="342891" indent="-342891">
              <a:lnSpc>
                <a:spcPct val="130000"/>
              </a:lnSpc>
              <a:spcBef>
                <a:spcPts val="1000"/>
              </a:spcBef>
              <a:buClr>
                <a:schemeClr val="accent1"/>
              </a:buClr>
              <a:buFont typeface="+mj-lt"/>
              <a:buAutoNum type="arabicPeriod"/>
            </a:pPr>
            <a:r>
              <a:rPr lang="en-US" sz="2800" b="1"/>
              <a:t>Cost of Service and Rates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70FCC8-3276-4098-8D80-65A4E59FCED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6FDA467-C669-443F-92E0-801A1001E75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itle 29">
            <a:extLst>
              <a:ext uri="{FF2B5EF4-FFF2-40B4-BE49-F238E27FC236}">
                <a16:creationId xmlns:a16="http://schemas.microsoft.com/office/drawing/2014/main" id="{5D143B9D-61DA-4B27-8B6E-245BA5B1D623}"/>
              </a:ext>
            </a:extLst>
          </p:cNvPr>
          <p:cNvSpPr txBox="1">
            <a:spLocks/>
          </p:cNvSpPr>
          <p:nvPr/>
        </p:nvSpPr>
        <p:spPr>
          <a:xfrm>
            <a:off x="5636808" y="534734"/>
            <a:ext cx="4860704" cy="1239817"/>
          </a:xfrm>
          <a:prstGeom prst="rect">
            <a:avLst/>
          </a:prstGeom>
        </p:spPr>
        <p:txBody>
          <a:bodyPr/>
          <a:lstStyle>
            <a:lvl1pPr algn="l" defTabSz="914318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i="0" kern="1200" spc="-151" baseline="0">
                <a:solidFill>
                  <a:schemeClr val="tx1"/>
                </a:solidFill>
                <a:latin typeface="+mj-lt"/>
                <a:ea typeface="Montserrat SemiBold" charset="0"/>
                <a:cs typeface="Montserrat SemiBold" charset="0"/>
              </a:defRPr>
            </a:lvl1pPr>
          </a:lstStyle>
          <a:p>
            <a:r>
              <a:rPr lang="en-US" sz="9600">
                <a:solidFill>
                  <a:schemeClr val="accent1"/>
                </a:solidFill>
              </a:rPr>
              <a:t>Agenda</a:t>
            </a:r>
          </a:p>
        </p:txBody>
      </p:sp>
      <p:pic>
        <p:nvPicPr>
          <p:cNvPr id="8" name="Picture Placeholder 8">
            <a:extLst>
              <a:ext uri="{FF2B5EF4-FFF2-40B4-BE49-F238E27FC236}">
                <a16:creationId xmlns:a16="http://schemas.microsoft.com/office/drawing/2014/main" id="{3E9FA343-7D10-58E2-1A21-271522FE4DD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427" y="0"/>
            <a:ext cx="5080000" cy="6858000"/>
          </a:xfrm>
        </p:spPr>
      </p:pic>
    </p:spTree>
    <p:extLst>
      <p:ext uri="{BB962C8B-B14F-4D97-AF65-F5344CB8AC3E}">
        <p14:creationId xmlns:p14="http://schemas.microsoft.com/office/powerpoint/2010/main" val="18810752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FAD363C8-CF24-49F6-A33A-6F5709173748}"/>
              </a:ext>
            </a:extLst>
          </p:cNvPr>
          <p:cNvSpPr txBox="1">
            <a:spLocks/>
          </p:cNvSpPr>
          <p:nvPr/>
        </p:nvSpPr>
        <p:spPr>
          <a:xfrm>
            <a:off x="11183112" y="6327648"/>
            <a:ext cx="1003852" cy="365125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800" b="1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023B4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21A23256-323C-8437-5A3E-852A212ED998}"/>
              </a:ext>
            </a:extLst>
          </p:cNvPr>
          <p:cNvSpPr txBox="1">
            <a:spLocks/>
          </p:cNvSpPr>
          <p:nvPr/>
        </p:nvSpPr>
        <p:spPr>
          <a:xfrm>
            <a:off x="5148072" y="96918"/>
            <a:ext cx="6853428" cy="1810147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29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 spc="0" baseline="0">
                <a:solidFill>
                  <a:schemeClr val="tx1"/>
                </a:solidFill>
                <a:latin typeface="+mj-lt"/>
                <a:ea typeface="Montserrat" charset="0"/>
                <a:cs typeface="Montserrat" charset="0"/>
              </a:defRPr>
            </a:lvl1pPr>
          </a:lstStyle>
          <a:p>
            <a:pPr marL="0" marR="0" lvl="0" indent="0" algn="ctr" defTabSz="914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Georgia"/>
              </a:rPr>
              <a:t>Rate Study Overview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D2F6E4-BEA6-9497-1703-A07661CFCF2D}"/>
              </a:ext>
            </a:extLst>
          </p:cNvPr>
          <p:cNvSpPr txBox="1">
            <a:spLocks/>
          </p:cNvSpPr>
          <p:nvPr/>
        </p:nvSpPr>
        <p:spPr>
          <a:xfrm>
            <a:off x="6428609" y="2706613"/>
            <a:ext cx="886803" cy="793057"/>
          </a:xfrm>
          <a:prstGeom prst="rect">
            <a:avLst/>
          </a:prstGeom>
          <a:effectLst/>
        </p:spPr>
        <p:txBody>
          <a:bodyPr/>
          <a:lstStyle>
            <a:lvl1pPr algn="l" defTabSz="9144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Roboto Thin" charset="0"/>
                <a:ea typeface="Roboto Thin" charset="0"/>
                <a:cs typeface="Roboto Thin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srgbClr val="3DCCD5"/>
              </a:solidFill>
              <a:effectLst/>
              <a:uLnTx/>
              <a:uFillTx/>
              <a:latin typeface="Roboto Medium" charset="0"/>
              <a:ea typeface="Roboto Medium" charset="0"/>
              <a:cs typeface="Roboto Medium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FC0B778-F7A0-8BBB-110F-802BFE0882F4}"/>
              </a:ext>
            </a:extLst>
          </p:cNvPr>
          <p:cNvGrpSpPr/>
          <p:nvPr/>
        </p:nvGrpSpPr>
        <p:grpSpPr>
          <a:xfrm>
            <a:off x="5971409" y="1604033"/>
            <a:ext cx="5842639" cy="4601606"/>
            <a:chOff x="6183046" y="2432147"/>
            <a:chExt cx="5205399" cy="4601606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4E853F3-E3A7-D582-5B6F-2CF91AF577C8}"/>
                </a:ext>
              </a:extLst>
            </p:cNvPr>
            <p:cNvSpPr txBox="1"/>
            <p:nvPr/>
          </p:nvSpPr>
          <p:spPr>
            <a:xfrm>
              <a:off x="7466881" y="2432147"/>
              <a:ext cx="3921564" cy="1057588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Financial Plan</a:t>
              </a:r>
            </a:p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How much total revenue is needed?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EA14E80-1468-48CC-4C49-3F0F7306C7D9}"/>
                </a:ext>
              </a:extLst>
            </p:cNvPr>
            <p:cNvSpPr txBox="1"/>
            <p:nvPr/>
          </p:nvSpPr>
          <p:spPr>
            <a:xfrm>
              <a:off x="7466881" y="4285635"/>
              <a:ext cx="3921564" cy="749812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Cost of Service Study</a:t>
              </a:r>
            </a:p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What is each class’s share of costs?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033250E-4831-325A-9CFA-C015741CE6CA}"/>
                </a:ext>
              </a:extLst>
            </p:cNvPr>
            <p:cNvSpPr txBox="1"/>
            <p:nvPr/>
          </p:nvSpPr>
          <p:spPr>
            <a:xfrm>
              <a:off x="7466881" y="5976165"/>
              <a:ext cx="3921564" cy="1057588"/>
            </a:xfrm>
            <a:prstGeom prst="rect">
              <a:avLst/>
            </a:prstGeom>
            <a:noFill/>
          </p:spPr>
          <p:txBody>
            <a:bodyPr wrap="square" lIns="0" tIns="36000" rIns="0" bIns="36000" rtlCol="0">
              <a:spAutoFit/>
            </a:bodyPr>
            <a:lstStyle/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Rate and Fee Design</a:t>
              </a:r>
            </a:p>
            <a:p>
              <a:pPr marL="0" marR="0" lvl="0" indent="0" algn="l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What rate and fee structure best align with </a:t>
              </a:r>
              <a:r>
                <a:rPr lang="en-US" sz="2000" dirty="0">
                  <a:solidFill>
                    <a:srgbClr val="023B40"/>
                  </a:solidFill>
                  <a:latin typeface="Arial"/>
                </a:rPr>
                <a:t>the City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23B4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’s values?</a:t>
              </a:r>
            </a:p>
          </p:txBody>
        </p:sp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B80CAAD7-0246-9034-2C7B-630E9CA33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6183046" y="4199383"/>
              <a:ext cx="914400" cy="914400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5DE413DC-0488-6888-4989-B1D82B092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6207109" y="2432147"/>
              <a:ext cx="866274" cy="808522"/>
            </a:xfrm>
            <a:prstGeom prst="rect">
              <a:avLst/>
            </a:prstGeom>
          </p:spPr>
        </p:pic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A756418C-18A4-0C04-ABD9-D2C2B612F7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184401" y="6047759"/>
              <a:ext cx="947056" cy="914400"/>
            </a:xfrm>
            <a:prstGeom prst="rect">
              <a:avLst/>
            </a:prstGeom>
          </p:spPr>
        </p:pic>
      </p:grpSp>
      <p:pic>
        <p:nvPicPr>
          <p:cNvPr id="1026" name="Picture 2">
            <a:extLst>
              <a:ext uri="{FF2B5EF4-FFF2-40B4-BE49-F238E27FC236}">
                <a16:creationId xmlns:a16="http://schemas.microsoft.com/office/drawing/2014/main" id="{D883D41A-098B-96A9-657F-75196A06B48E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80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594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E0FC47-441C-40A3-8245-59CEF458C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337391"/>
            <a:ext cx="11169445" cy="124984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 dirty="0">
                <a:cs typeface="Arial" panose="020B0604020202020204" pitchFamily="34" charset="0"/>
              </a:rPr>
              <a:t>Current Status of the Water Utility</a:t>
            </a:r>
            <a:br>
              <a:rPr lang="en-US" sz="5400" dirty="0">
                <a:cs typeface="Arial" panose="020B0604020202020204" pitchFamily="34" charset="0"/>
              </a:rPr>
            </a:b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C1A9926-BA4E-4AE2-AFFB-D55D93078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0" y="1365998"/>
            <a:ext cx="11169445" cy="450623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Existing Rate Structure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$18.77 monthly fixed charge, plus $4.47 per 1,000 gallons of water used.</a:t>
            </a:r>
          </a:p>
          <a:p>
            <a:pPr lvl="2"/>
            <a:r>
              <a:rPr lang="en-US" dirty="0">
                <a:solidFill>
                  <a:schemeClr val="tx2"/>
                </a:solidFill>
              </a:rPr>
              <a:t>Large commercial customers pay a lower rate on water above 225,000 gallons per month.</a:t>
            </a: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Current fund balance is effectively $0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Recent deficit spending has depleted water fund reserves.</a:t>
            </a:r>
          </a:p>
          <a:p>
            <a:pPr lvl="1"/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Minimal financial planning for long term capital needs.</a:t>
            </a:r>
          </a:p>
          <a:p>
            <a:pPr marL="914389" lvl="1" indent="-457200">
              <a:buFont typeface="+mj-lt"/>
              <a:buAutoNum type="alphaLcPeriod"/>
            </a:pP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CBC3C-9F7E-4C00-A947-F3DC14B989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567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Placeholder 27">
            <a:extLst>
              <a:ext uri="{FF2B5EF4-FFF2-40B4-BE49-F238E27FC236}">
                <a16:creationId xmlns:a16="http://schemas.microsoft.com/office/drawing/2014/main" id="{78F73EC2-AE0B-49B6-B501-31324E770661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4189228" cy="68580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0B3ED-20B6-4A2D-8A11-4CD03F3894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69892B-6FB2-445D-B6A4-8332FBFF141C}" type="slidenum">
              <a:rPr kumimoji="0" lang="en-US" sz="800" b="1" i="0" u="none" strike="noStrike" kern="1200" cap="none" spc="0" normalizeH="0" baseline="0" noProof="0" smtClean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023B4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7879809-9307-4E46-8A94-BE6EBC864B75}"/>
              </a:ext>
            </a:extLst>
          </p:cNvPr>
          <p:cNvSpPr txBox="1"/>
          <p:nvPr/>
        </p:nvSpPr>
        <p:spPr>
          <a:xfrm>
            <a:off x="4455038" y="108251"/>
            <a:ext cx="7634176" cy="863497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marL="0" marR="0" lvl="0" indent="0" algn="l" defTabSz="914330" rtl="0" eaLnBrk="1" fontAlgn="auto" latinLnBrk="0" hangingPunct="1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Financial Planning</a:t>
            </a: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3DCCD5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8B70FED-904C-5DF3-6A15-B2558D045E6D}"/>
              </a:ext>
            </a:extLst>
          </p:cNvPr>
          <p:cNvGrpSpPr/>
          <p:nvPr/>
        </p:nvGrpSpPr>
        <p:grpSpPr>
          <a:xfrm>
            <a:off x="4662489" y="1338992"/>
            <a:ext cx="7799746" cy="3391705"/>
            <a:chOff x="4455038" y="2114770"/>
            <a:chExt cx="7799746" cy="339170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0F619B9-86B9-1EC5-60A3-D985E6AA24F2}"/>
                </a:ext>
              </a:extLst>
            </p:cNvPr>
            <p:cNvGrpSpPr/>
            <p:nvPr/>
          </p:nvGrpSpPr>
          <p:grpSpPr>
            <a:xfrm>
              <a:off x="4465538" y="2114770"/>
              <a:ext cx="7623676" cy="818319"/>
              <a:chOff x="4465538" y="2125421"/>
              <a:chExt cx="7623676" cy="818319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538BA73D-DDF1-06A3-D944-AB552C78A751}"/>
                  </a:ext>
                </a:extLst>
              </p:cNvPr>
              <p:cNvGrpSpPr/>
              <p:nvPr/>
            </p:nvGrpSpPr>
            <p:grpSpPr>
              <a:xfrm>
                <a:off x="4465538" y="2125421"/>
                <a:ext cx="7623676" cy="818319"/>
                <a:chOff x="4465538" y="2125421"/>
                <a:chExt cx="7623676" cy="818319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EE6D1EDD-28B9-18EF-31CC-384C9BEB15A3}"/>
                    </a:ext>
                  </a:extLst>
                </p:cNvPr>
                <p:cNvSpPr txBox="1"/>
                <p:nvPr/>
              </p:nvSpPr>
              <p:spPr>
                <a:xfrm>
                  <a:off x="5552724" y="2322310"/>
                  <a:ext cx="6536490" cy="380480"/>
                </a:xfrm>
                <a:prstGeom prst="rect">
                  <a:avLst/>
                </a:prstGeom>
                <a:noFill/>
              </p:spPr>
              <p:txBody>
                <a:bodyPr wrap="square" lIns="0" tIns="36000" rIns="216000" bIns="36000" rtlCol="0">
                  <a:spAutoFit/>
                </a:bodyPr>
                <a:lstStyle/>
                <a:p>
                  <a:pPr marL="0" marR="0" lvl="0" indent="0" algn="l" defTabSz="914330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023B4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Forecast Baseline Revenue</a:t>
                  </a:r>
                </a:p>
              </p:txBody>
            </p:sp>
            <p:sp>
              <p:nvSpPr>
                <p:cNvPr id="19" name="Oval 18">
                  <a:extLst>
                    <a:ext uri="{FF2B5EF4-FFF2-40B4-BE49-F238E27FC236}">
                      <a16:creationId xmlns:a16="http://schemas.microsoft.com/office/drawing/2014/main" id="{1B2C81D3-26D3-6A2B-1C49-C891FFA6BAC9}"/>
                    </a:ext>
                  </a:extLst>
                </p:cNvPr>
                <p:cNvSpPr/>
                <p:nvPr/>
              </p:nvSpPr>
              <p:spPr>
                <a:xfrm>
                  <a:off x="4465538" y="2125421"/>
                  <a:ext cx="818319" cy="818319"/>
                </a:xfrm>
                <a:prstGeom prst="ellipse">
                  <a:avLst/>
                </a:prstGeom>
                <a:solidFill>
                  <a:schemeClr val="tx2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tIns="91440" rtlCol="0" anchor="ctr"/>
                <a:lstStyle/>
                <a:p>
                  <a:pPr marL="0" marR="0" lvl="0" indent="0" algn="ctr" defTabSz="91433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400" b="0" i="0" u="none" strike="noStrike" kern="1200" cap="none" spc="0" normalizeH="0" baseline="0" noProof="0">
                    <a:ln>
                      <a:noFill/>
                    </a:ln>
                    <a:solidFill>
                      <a:srgbClr val="F0F0F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6359F4A-0444-31E0-96F0-9E8EB81083F7}"/>
                  </a:ext>
                </a:extLst>
              </p:cNvPr>
              <p:cNvSpPr txBox="1"/>
              <p:nvPr/>
            </p:nvSpPr>
            <p:spPr>
              <a:xfrm>
                <a:off x="4590724" y="2266329"/>
                <a:ext cx="5517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330" rtl="0" eaLnBrk="1" fontAlgn="auto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3DCCD5"/>
                    </a:solidFill>
                    <a:effectLst/>
                    <a:uLnTx/>
                    <a:uFillTx/>
                    <a:latin typeface="Georgia"/>
                    <a:ea typeface="+mn-ea"/>
                    <a:cs typeface="+mn-cs"/>
                  </a:rPr>
                  <a:t>1</a:t>
                </a: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3DCCD5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E6548F29-56CB-B061-28E9-0F6729820E52}"/>
                </a:ext>
              </a:extLst>
            </p:cNvPr>
            <p:cNvGrpSpPr/>
            <p:nvPr/>
          </p:nvGrpSpPr>
          <p:grpSpPr>
            <a:xfrm>
              <a:off x="4455039" y="3383438"/>
              <a:ext cx="7634175" cy="818319"/>
              <a:chOff x="4455039" y="3394089"/>
              <a:chExt cx="7634175" cy="818319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4A7FE569-9C3B-DD79-6D9D-A4D1006C3E85}"/>
                  </a:ext>
                </a:extLst>
              </p:cNvPr>
              <p:cNvGrpSpPr/>
              <p:nvPr/>
            </p:nvGrpSpPr>
            <p:grpSpPr>
              <a:xfrm>
                <a:off x="4455039" y="3394089"/>
                <a:ext cx="7634175" cy="818319"/>
                <a:chOff x="4455039" y="3394089"/>
                <a:chExt cx="7634175" cy="818319"/>
              </a:xfrm>
            </p:grpSpPr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1DB2E844-03AF-B473-D10F-0B33D0DC334B}"/>
                    </a:ext>
                  </a:extLst>
                </p:cNvPr>
                <p:cNvSpPr txBox="1"/>
                <p:nvPr/>
              </p:nvSpPr>
              <p:spPr>
                <a:xfrm>
                  <a:off x="5552724" y="3590978"/>
                  <a:ext cx="6536490" cy="380480"/>
                </a:xfrm>
                <a:prstGeom prst="rect">
                  <a:avLst/>
                </a:prstGeom>
                <a:noFill/>
              </p:spPr>
              <p:txBody>
                <a:bodyPr wrap="square" lIns="0" tIns="36000" rIns="216000" bIns="36000" rtlCol="0">
                  <a:spAutoFit/>
                </a:bodyPr>
                <a:lstStyle/>
                <a:p>
                  <a:pPr marL="0" marR="0" lvl="0" indent="0" algn="l" defTabSz="914330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023B4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Forecast Operating and Capital Expenditures</a:t>
                  </a:r>
                  <a:endParaRPr kumimoji="0" 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3DCCD5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Oval 33">
                  <a:extLst>
                    <a:ext uri="{FF2B5EF4-FFF2-40B4-BE49-F238E27FC236}">
                      <a16:creationId xmlns:a16="http://schemas.microsoft.com/office/drawing/2014/main" id="{12046E3B-2BF3-5159-779E-73AE7499C589}"/>
                    </a:ext>
                  </a:extLst>
                </p:cNvPr>
                <p:cNvSpPr/>
                <p:nvPr/>
              </p:nvSpPr>
              <p:spPr>
                <a:xfrm>
                  <a:off x="4455039" y="3394089"/>
                  <a:ext cx="818319" cy="818319"/>
                </a:xfrm>
                <a:prstGeom prst="ellipse">
                  <a:avLst/>
                </a:prstGeom>
                <a:solidFill>
                  <a:schemeClr val="tx2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tIns="91440" rtlCol="0" anchor="ctr"/>
                <a:lstStyle/>
                <a:p>
                  <a:pPr marL="0" marR="0" lvl="0" indent="0" algn="ctr" defTabSz="91433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400" b="0" i="0" u="none" strike="noStrike" kern="1200" cap="none" spc="0" normalizeH="0" baseline="0" noProof="0">
                    <a:ln>
                      <a:noFill/>
                    </a:ln>
                    <a:solidFill>
                      <a:srgbClr val="F0F0F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587524C5-6B87-B110-EC5D-A01353D6127F}"/>
                  </a:ext>
                </a:extLst>
              </p:cNvPr>
              <p:cNvSpPr txBox="1"/>
              <p:nvPr/>
            </p:nvSpPr>
            <p:spPr>
              <a:xfrm>
                <a:off x="4580225" y="3534997"/>
                <a:ext cx="5517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330" rtl="0" eaLnBrk="1" fontAlgn="auto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3DCCD5"/>
                    </a:solidFill>
                    <a:effectLst/>
                    <a:uLnTx/>
                    <a:uFillTx/>
                    <a:latin typeface="Georgia"/>
                    <a:ea typeface="+mn-ea"/>
                    <a:cs typeface="+mn-cs"/>
                  </a:rPr>
                  <a:t>2</a:t>
                </a: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3DCCD5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20877C3E-1605-6383-28C9-7D82DE26FCB6}"/>
                </a:ext>
              </a:extLst>
            </p:cNvPr>
            <p:cNvGrpSpPr/>
            <p:nvPr/>
          </p:nvGrpSpPr>
          <p:grpSpPr>
            <a:xfrm>
              <a:off x="4455038" y="4652108"/>
              <a:ext cx="7799746" cy="854367"/>
              <a:chOff x="4455038" y="4662759"/>
              <a:chExt cx="7799746" cy="854367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CC401598-511C-190E-5DB1-08A7D3C832B4}"/>
                  </a:ext>
                </a:extLst>
              </p:cNvPr>
              <p:cNvGrpSpPr/>
              <p:nvPr/>
            </p:nvGrpSpPr>
            <p:grpSpPr>
              <a:xfrm>
                <a:off x="4455038" y="4662759"/>
                <a:ext cx="7799746" cy="854367"/>
                <a:chOff x="4455038" y="4662759"/>
                <a:chExt cx="7799746" cy="854367"/>
              </a:xfrm>
            </p:grpSpPr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470638B7-601C-3076-9DDD-8415B90BDD50}"/>
                    </a:ext>
                  </a:extLst>
                </p:cNvPr>
                <p:cNvSpPr txBox="1"/>
                <p:nvPr/>
              </p:nvSpPr>
              <p:spPr>
                <a:xfrm>
                  <a:off x="5552724" y="4828870"/>
                  <a:ext cx="6702060" cy="688256"/>
                </a:xfrm>
                <a:prstGeom prst="rect">
                  <a:avLst/>
                </a:prstGeom>
                <a:noFill/>
              </p:spPr>
              <p:txBody>
                <a:bodyPr wrap="square" lIns="0" tIns="36000" rIns="216000" bIns="36000" rtlCol="0">
                  <a:spAutoFit/>
                </a:bodyPr>
                <a:lstStyle/>
                <a:p>
                  <a:pPr marL="0" marR="0" lvl="0" indent="0" algn="l" defTabSz="914330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023B40"/>
                      </a:solidFill>
                      <a:effectLst/>
                      <a:uLnTx/>
                      <a:uFillTx/>
                      <a:latin typeface="Arial"/>
                      <a:ea typeface="+mn-ea"/>
                      <a:cs typeface="+mn-cs"/>
                    </a:rPr>
                    <a:t>Develop Cash Flow Forecast and Revenue Sufficiency</a:t>
                  </a:r>
                  <a:endParaRPr kumimoji="0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rgbClr val="023B4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C7DD3B89-2336-498A-341C-0C55C5AC88BD}"/>
                    </a:ext>
                  </a:extLst>
                </p:cNvPr>
                <p:cNvSpPr/>
                <p:nvPr/>
              </p:nvSpPr>
              <p:spPr>
                <a:xfrm>
                  <a:off x="4455038" y="4662759"/>
                  <a:ext cx="818319" cy="818319"/>
                </a:xfrm>
                <a:prstGeom prst="ellipse">
                  <a:avLst/>
                </a:prstGeom>
                <a:solidFill>
                  <a:schemeClr val="tx2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182880" tIns="91440" rtlCol="0" anchor="ctr"/>
                <a:lstStyle/>
                <a:p>
                  <a:pPr marL="0" marR="0" lvl="0" indent="0" algn="ctr" defTabSz="91433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4400" b="0" i="0" u="none" strike="noStrike" kern="1200" cap="none" spc="0" normalizeH="0" baseline="0" noProof="0">
                    <a:ln>
                      <a:noFill/>
                    </a:ln>
                    <a:solidFill>
                      <a:srgbClr val="F0F0F0"/>
                    </a:solidFill>
                    <a:effectLst/>
                    <a:uLnTx/>
                    <a:uFillTx/>
                    <a:latin typeface="Arial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6CF6D42B-07A4-7BA3-5AB3-1AB47C1090B9}"/>
                  </a:ext>
                </a:extLst>
              </p:cNvPr>
              <p:cNvSpPr txBox="1"/>
              <p:nvPr/>
            </p:nvSpPr>
            <p:spPr>
              <a:xfrm>
                <a:off x="4580224" y="4803667"/>
                <a:ext cx="551711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ctr" defTabSz="914330" rtl="0" eaLnBrk="1" fontAlgn="auto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1" i="0" u="none" strike="noStrike" kern="1200" cap="none" spc="0" normalizeH="0" baseline="0" noProof="0">
                    <a:ln>
                      <a:noFill/>
                    </a:ln>
                    <a:solidFill>
                      <a:srgbClr val="3DCCD5"/>
                    </a:solidFill>
                    <a:effectLst/>
                    <a:uLnTx/>
                    <a:uFillTx/>
                    <a:latin typeface="Georgia"/>
                    <a:ea typeface="+mn-ea"/>
                    <a:cs typeface="+mn-cs"/>
                  </a:rPr>
                  <a:t>3</a:t>
                </a: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rgbClr val="3DCCD5"/>
                  </a:solidFill>
                  <a:effectLst/>
                  <a:uLnTx/>
                  <a:uFillTx/>
                  <a:latin typeface="Georgia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9632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FAD363C8-CF24-49F6-A33A-6F5709173748}"/>
              </a:ext>
            </a:extLst>
          </p:cNvPr>
          <p:cNvSpPr txBox="1">
            <a:spLocks/>
          </p:cNvSpPr>
          <p:nvPr/>
        </p:nvSpPr>
        <p:spPr>
          <a:xfrm>
            <a:off x="11183112" y="6327648"/>
            <a:ext cx="1003852" cy="365125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A1070B-E53E-4F23-90CF-57ED1B7E60C0}" type="slidenum">
              <a:rPr kumimoji="0" lang="en-US" sz="800" b="1" i="0" u="none" strike="noStrike" kern="1200" cap="none" spc="0" normalizeH="0" baseline="0" noProof="0" smtClean="0">
                <a:ln>
                  <a:noFill/>
                </a:ln>
                <a:solidFill>
                  <a:srgbClr val="023B4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1" i="0" u="none" strike="noStrike" kern="1200" cap="none" spc="0" normalizeH="0" baseline="0" noProof="0">
              <a:ln>
                <a:noFill/>
              </a:ln>
              <a:solidFill>
                <a:srgbClr val="023B4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1" name="Title 2">
            <a:extLst>
              <a:ext uri="{FF2B5EF4-FFF2-40B4-BE49-F238E27FC236}">
                <a16:creationId xmlns:a16="http://schemas.microsoft.com/office/drawing/2014/main" id="{36B69335-4405-6333-AFE1-8EB0C8B45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1" y="73998"/>
            <a:ext cx="11379200" cy="105372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rgbClr val="023B40"/>
                </a:solidFill>
                <a:ea typeface="+mj-ea"/>
                <a:cs typeface="+mj-cs"/>
              </a:rPr>
              <a:t>Step 1: Baseline Revenue</a:t>
            </a:r>
            <a:endParaRPr lang="en-US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B48746-9B3E-C2A6-28A3-4BB26B75F294}"/>
              </a:ext>
            </a:extLst>
          </p:cNvPr>
          <p:cNvSpPr txBox="1"/>
          <p:nvPr/>
        </p:nvSpPr>
        <p:spPr>
          <a:xfrm>
            <a:off x="9736058" y="882625"/>
            <a:ext cx="2221481" cy="3552054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marL="342900" indent="-342900" algn="l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Revenue projections under </a:t>
            </a:r>
            <a:r>
              <a:rPr lang="en-US" sz="2000" b="1" i="1" u="sng" dirty="0"/>
              <a:t>existing</a:t>
            </a:r>
            <a:r>
              <a:rPr lang="en-US" sz="2000" dirty="0"/>
              <a:t> rates.</a:t>
            </a:r>
          </a:p>
          <a:p>
            <a:pPr marL="342900" indent="-342900" algn="l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l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Approximately $2 million per year.</a:t>
            </a:r>
          </a:p>
          <a:p>
            <a:pPr marL="342900" indent="-342900" algn="l">
              <a:lnSpc>
                <a:spcPct val="114000"/>
              </a:lnSpc>
              <a:buFont typeface="+mj-lt"/>
              <a:buAutoNum type="arabicPeriod"/>
            </a:pPr>
            <a:endParaRPr lang="en-US" sz="2000" dirty="0"/>
          </a:p>
          <a:p>
            <a:pPr marL="914365" lvl="1" indent="-457200">
              <a:lnSpc>
                <a:spcPct val="114000"/>
              </a:lnSpc>
              <a:buFont typeface="+mj-lt"/>
              <a:buAutoNum type="alphaLcPeriod"/>
            </a:pPr>
            <a:endParaRPr lang="en-US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09AFE2-DF02-D5C1-F21C-EC09C332F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737360"/>
            <a:ext cx="8687553" cy="484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953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0E0FC47-441C-40A3-8245-59CEF458C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927" y="74254"/>
            <a:ext cx="11169445" cy="124984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 dirty="0">
                <a:cs typeface="Arial" panose="020B0604020202020204" pitchFamily="34" charset="0"/>
              </a:rPr>
              <a:t>Step 2: Operating Expenses and Existing Debt</a:t>
            </a:r>
            <a:br>
              <a:rPr lang="en-US" sz="5400" dirty="0">
                <a:cs typeface="Arial" panose="020B0604020202020204" pitchFamily="34" charset="0"/>
              </a:rPr>
            </a:b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CBC3C-9F7E-4C00-A947-F3DC14B989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89084ABB-CDBE-0541-F464-FCE372A8FEBD}"/>
              </a:ext>
            </a:extLst>
          </p:cNvPr>
          <p:cNvSpPr txBox="1">
            <a:spLocks/>
          </p:cNvSpPr>
          <p:nvPr/>
        </p:nvSpPr>
        <p:spPr>
          <a:xfrm>
            <a:off x="9412753" y="1411441"/>
            <a:ext cx="2428677" cy="450623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594" marR="0" indent="-228594" algn="l" defTabSz="91437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DCCD5"/>
              </a:buClr>
              <a:buSzTx/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›"/>
              <a:tabLst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marR="0" indent="-228594" algn="l" defTabSz="914377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DCCD5"/>
              </a:buClr>
              <a:buSzTx/>
              <a:buFont typeface="Calibri" panose="020F0502020204030204" pitchFamily="34" charset="0"/>
              <a:buChar char="–"/>
              <a:tabLst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12" indent="-228574" algn="l" defTabSz="914296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60" indent="-228574" algn="l" defTabSz="914296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06" indent="-228574" algn="l" defTabSz="914296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54" indent="-228574" algn="l" defTabSz="914296" rtl="0" eaLnBrk="1" latinLnBrk="0" hangingPunct="1">
              <a:lnSpc>
                <a:spcPct val="90000"/>
              </a:lnSpc>
              <a:spcBef>
                <a:spcPts val="499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Adopted 2026 budget serves as the baseline of the forecast.</a:t>
            </a:r>
          </a:p>
          <a:p>
            <a:r>
              <a:rPr lang="en-US" sz="2000" dirty="0"/>
              <a:t>4% cost inflation</a:t>
            </a:r>
          </a:p>
          <a:p>
            <a:r>
              <a:rPr lang="en-US" sz="2000" dirty="0"/>
              <a:t>General Fund transfer updated to 5% of rate revenues.</a:t>
            </a:r>
          </a:p>
          <a:p>
            <a:r>
              <a:rPr lang="en-US" sz="2000" dirty="0"/>
              <a:t>Series 2019 GO Bond</a:t>
            </a:r>
          </a:p>
          <a:p>
            <a:pPr marL="914389" lvl="1" indent="-457200">
              <a:buFont typeface="+mj-lt"/>
              <a:buAutoNum type="alphaLcParenR"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41F45A-1FD1-53D1-C098-6390AA9EC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737360"/>
            <a:ext cx="8687553" cy="484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52164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59166" y="165227"/>
            <a:ext cx="11342206" cy="105972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dirty="0">
                <a:solidFill>
                  <a:srgbClr val="023B40"/>
                </a:solidFill>
                <a:ea typeface="+mj-ea"/>
                <a:cs typeface="+mj-cs"/>
              </a:rPr>
              <a:t>Step 2: Capital Planning</a:t>
            </a:r>
            <a:br>
              <a:rPr lang="en-US" sz="4000" dirty="0">
                <a:solidFill>
                  <a:srgbClr val="023B40"/>
                </a:solidFill>
                <a:ea typeface="+mj-ea"/>
                <a:cs typeface="+mj-cs"/>
              </a:rPr>
            </a:br>
            <a:br>
              <a:rPr lang="en-US" sz="4000" dirty="0">
                <a:solidFill>
                  <a:srgbClr val="023B40"/>
                </a:solidFill>
                <a:ea typeface="+mj-ea"/>
                <a:cs typeface="+mj-cs"/>
              </a:rPr>
            </a:br>
            <a:endParaRPr lang="en-US" sz="4000" dirty="0"/>
          </a:p>
        </p:txBody>
      </p:sp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FAD363C8-CF24-49F6-A33A-6F5709173748}"/>
              </a:ext>
            </a:extLst>
          </p:cNvPr>
          <p:cNvSpPr txBox="1">
            <a:spLocks/>
          </p:cNvSpPr>
          <p:nvPr/>
        </p:nvSpPr>
        <p:spPr>
          <a:xfrm>
            <a:off x="11183112" y="6327648"/>
            <a:ext cx="1003852" cy="365125"/>
          </a:xfrm>
          <a:prstGeom prst="rect">
            <a:avLst/>
          </a:prstGeom>
        </p:spPr>
        <p:txBody>
          <a:bodyPr anchor="ctr" anchorCtr="0"/>
          <a:lstStyle>
            <a:defPPr>
              <a:defRPr lang="en-US"/>
            </a:defPPr>
            <a:lvl1pPr marL="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F9A1070B-E53E-4F23-90CF-57ED1B7E60C0}" type="slidenum">
              <a:rPr lang="en-US" sz="800" b="1" smtClean="0"/>
              <a:pPr algn="ctr"/>
              <a:t>8</a:t>
            </a:fld>
            <a:endParaRPr lang="en-US" sz="800" b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4DB87B-E86E-0F62-B65B-F9353B568660}"/>
              </a:ext>
            </a:extLst>
          </p:cNvPr>
          <p:cNvSpPr txBox="1"/>
          <p:nvPr/>
        </p:nvSpPr>
        <p:spPr>
          <a:xfrm>
            <a:off x="290629" y="1173346"/>
            <a:ext cx="11697007" cy="8582725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000" dirty="0"/>
              <a:t>Water Main Replacement Program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$400 to $500 thousand in recent years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Annual needs could be over $2 million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Plan calls for increasing to $1 million by 2030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000" dirty="0"/>
              <a:t>Miscellaneous Needs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PLC replacements, membrane replacements, generators, vehicles, etc.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Total of $1.5 million through 2030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en-US" sz="2000" dirty="0"/>
              <a:t>Water Tower Replacements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Estimated cost of $15 million each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Precise timeline is currently unknown, first replacement potentially in 2031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Not funded in proposed 5-year rate plan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r>
              <a:rPr lang="en-US" sz="2000" dirty="0"/>
              <a:t>Expected to be debt financed</a:t>
            </a:r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>
              <a:solidFill>
                <a:schemeClr val="accent2"/>
              </a:solidFill>
            </a:endParaRPr>
          </a:p>
          <a:p>
            <a:pPr marL="914365" lvl="1" indent="-457200">
              <a:spcBef>
                <a:spcPts val="600"/>
              </a:spcBef>
              <a:buFont typeface="+mj-lt"/>
              <a:buAutoNum type="alphaLcParenR"/>
            </a:pPr>
            <a:endParaRPr lang="en-US" sz="2000" dirty="0">
              <a:solidFill>
                <a:schemeClr val="tx2"/>
              </a:solidFill>
            </a:endParaRPr>
          </a:p>
          <a:p>
            <a:pPr marL="1371530" lvl="2" indent="-457200">
              <a:spcBef>
                <a:spcPts val="600"/>
              </a:spcBef>
              <a:buFont typeface="+mj-lt"/>
              <a:buAutoNum type="alphaLcPeriod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lphaLcParenR"/>
            </a:pPr>
            <a:endParaRPr lang="en-US" sz="2000" dirty="0"/>
          </a:p>
          <a:p>
            <a:pPr marL="914365" lvl="1" indent="-457200">
              <a:spcBef>
                <a:spcPts val="600"/>
              </a:spcBef>
              <a:buFont typeface="+mj-lt"/>
              <a:buAutoNum type="alphaLcParenR"/>
            </a:pPr>
            <a:endParaRPr lang="en-US" sz="1400" dirty="0"/>
          </a:p>
          <a:p>
            <a:pPr marL="914365" lvl="1" indent="-457200">
              <a:spcBef>
                <a:spcPts val="600"/>
              </a:spcBef>
              <a:buFont typeface="+mj-lt"/>
              <a:buAutoNum type="alphaLcParenR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713895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29D31-EC6F-E84A-9442-6BC0F9470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235CE0-E13C-3504-2A16-692C5C4203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1070B-E53E-4F23-90CF-57ED1B7E60C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2FD0A73D-6764-1EC0-8A10-4D2568B4E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781" y="337391"/>
            <a:ext cx="11169445" cy="1249845"/>
          </a:xfrm>
        </p:spPr>
        <p:txBody>
          <a:bodyPr/>
          <a:lstStyle/>
          <a:p>
            <a:pPr>
              <a:lnSpc>
                <a:spcPct val="114000"/>
              </a:lnSpc>
            </a:pPr>
            <a:r>
              <a:rPr lang="en-US" sz="4000" dirty="0">
                <a:cs typeface="Arial" panose="020B0604020202020204" pitchFamily="34" charset="0"/>
              </a:rPr>
              <a:t>Step 2: Capital Costs</a:t>
            </a:r>
            <a:br>
              <a:rPr lang="en-US" sz="5400" dirty="0">
                <a:cs typeface="Arial" panose="020B0604020202020204" pitchFamily="34" charset="0"/>
              </a:rPr>
            </a:b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55C06E-6773-9390-4C2B-8326AF0A7507}"/>
              </a:ext>
            </a:extLst>
          </p:cNvPr>
          <p:cNvSpPr txBox="1"/>
          <p:nvPr/>
        </p:nvSpPr>
        <p:spPr>
          <a:xfrm>
            <a:off x="9861047" y="1587236"/>
            <a:ext cx="2221481" cy="2850323"/>
          </a:xfrm>
          <a:prstGeom prst="rect">
            <a:avLst/>
          </a:prstGeom>
          <a:noFill/>
        </p:spPr>
        <p:txBody>
          <a:bodyPr wrap="square" lIns="0" tIns="36000" rIns="216000" bIns="36000" rtlCol="0">
            <a:spAutoFit/>
          </a:bodyPr>
          <a:lstStyle/>
          <a:p>
            <a:pPr algn="l">
              <a:lnSpc>
                <a:spcPct val="114000"/>
              </a:lnSpc>
            </a:pPr>
            <a:r>
              <a:rPr lang="en-US" sz="2000" dirty="0"/>
              <a:t>Without rate increases, revenue is not sufficient to continue any capital program.</a:t>
            </a:r>
          </a:p>
          <a:p>
            <a:pPr marL="342900" indent="-342900" algn="l">
              <a:lnSpc>
                <a:spcPct val="114000"/>
              </a:lnSpc>
              <a:buFont typeface="+mj-lt"/>
              <a:buAutoNum type="arabicPeriod"/>
            </a:pPr>
            <a:endParaRPr lang="en-US" sz="2000" dirty="0"/>
          </a:p>
          <a:p>
            <a:pPr marL="914365" lvl="1" indent="-457200">
              <a:lnSpc>
                <a:spcPct val="114000"/>
              </a:lnSpc>
              <a:buFont typeface="+mj-lt"/>
              <a:buAutoNum type="alphaLcPeriod"/>
            </a:pPr>
            <a:endParaRPr lang="en-US" sz="20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456829-90C8-C2B7-2DCB-981BEDD25F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737360"/>
            <a:ext cx="8687553" cy="484674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21820BC4-E295-77CD-4E56-2A99FC381037}"/>
              </a:ext>
            </a:extLst>
          </p:cNvPr>
          <p:cNvSpPr/>
          <p:nvPr/>
        </p:nvSpPr>
        <p:spPr>
          <a:xfrm>
            <a:off x="1003853" y="4437559"/>
            <a:ext cx="730205" cy="644685"/>
          </a:xfrm>
          <a:prstGeom prst="ellipse">
            <a:avLst/>
          </a:prstGeom>
          <a:noFill/>
          <a:ln w="38100">
            <a:solidFill>
              <a:schemeClr val="accent4">
                <a:lumMod val="75000"/>
              </a:schemeClr>
            </a:solidFill>
          </a:ln>
          <a:effectLst>
            <a:outerShdw blurRad="38100" dist="12700" dir="5400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209789098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Raftelis PowerPoint Template">
  <a:themeElements>
    <a:clrScheme name="Rafelis Colors">
      <a:dk1>
        <a:srgbClr val="023B40"/>
      </a:dk1>
      <a:lt1>
        <a:srgbClr val="F0F0F0"/>
      </a:lt1>
      <a:dk2>
        <a:srgbClr val="023B40"/>
      </a:dk2>
      <a:lt2>
        <a:srgbClr val="FEFFFF"/>
      </a:lt2>
      <a:accent1>
        <a:srgbClr val="3DCCD5"/>
      </a:accent1>
      <a:accent2>
        <a:srgbClr val="02A787"/>
      </a:accent2>
      <a:accent3>
        <a:srgbClr val="8ACEAF"/>
      </a:accent3>
      <a:accent4>
        <a:srgbClr val="F1564B"/>
      </a:accent4>
      <a:accent5>
        <a:srgbClr val="E08272"/>
      </a:accent5>
      <a:accent6>
        <a:srgbClr val="F7D342"/>
      </a:accent6>
      <a:hlink>
        <a:srgbClr val="3DCCD5"/>
      </a:hlink>
      <a:folHlink>
        <a:srgbClr val="6D8076"/>
      </a:folHlink>
    </a:clrScheme>
    <a:fontScheme name="Raftelis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>
          <a:outerShdw blurRad="38100" dist="12700" dir="5400000" algn="ctr" rotWithShape="0">
            <a:prstClr val="black">
              <a:alpha val="15000"/>
            </a:prstClr>
          </a:outerShdw>
        </a:effectLst>
      </a:spPr>
      <a:bodyPr wrap="square" lIns="0" tIns="0" rIns="0" bIns="0" rtlCol="0" anchor="t">
        <a:noAutofit/>
      </a:bodyPr>
      <a:lstStyle>
        <a:defPPr algn="ctr">
          <a:spcBef>
            <a:spcPts val="1000"/>
          </a:spcBef>
          <a:defRPr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36000" rIns="216000" bIns="36000" rtlCol="0">
        <a:spAutoFit/>
      </a:bodyPr>
      <a:lstStyle>
        <a:defPPr algn="l">
          <a:lnSpc>
            <a:spcPct val="130000"/>
          </a:lnSpc>
          <a:spcBef>
            <a:spcPts val="1000"/>
          </a:spcBef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ppt/theme/theme2.xml><?xml version="1.0" encoding="utf-8"?>
<a:theme xmlns:a="http://schemas.openxmlformats.org/drawingml/2006/main" name="1_Raftelis PowerPoint Template">
  <a:themeElements>
    <a:clrScheme name="Rafelis Colors">
      <a:dk1>
        <a:srgbClr val="023B40"/>
      </a:dk1>
      <a:lt1>
        <a:srgbClr val="F0F0F0"/>
      </a:lt1>
      <a:dk2>
        <a:srgbClr val="023B40"/>
      </a:dk2>
      <a:lt2>
        <a:srgbClr val="FEFFFF"/>
      </a:lt2>
      <a:accent1>
        <a:srgbClr val="3DCCD5"/>
      </a:accent1>
      <a:accent2>
        <a:srgbClr val="02A787"/>
      </a:accent2>
      <a:accent3>
        <a:srgbClr val="8ACEAF"/>
      </a:accent3>
      <a:accent4>
        <a:srgbClr val="F1564B"/>
      </a:accent4>
      <a:accent5>
        <a:srgbClr val="E08272"/>
      </a:accent5>
      <a:accent6>
        <a:srgbClr val="F7D342"/>
      </a:accent6>
      <a:hlink>
        <a:srgbClr val="3DCCD5"/>
      </a:hlink>
      <a:folHlink>
        <a:srgbClr val="6D8076"/>
      </a:folHlink>
    </a:clrScheme>
    <a:fontScheme name="Raftelis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>
          <a:outerShdw blurRad="38100" dist="12700" dir="5400000" algn="ctr" rotWithShape="0">
            <a:prstClr val="black">
              <a:alpha val="15000"/>
            </a:prstClr>
          </a:outerShdw>
        </a:effectLst>
      </a:spPr>
      <a:bodyPr wrap="square" lIns="0" tIns="0" rIns="0" bIns="0" rtlCol="0" anchor="t">
        <a:noAutofit/>
      </a:bodyPr>
      <a:lstStyle>
        <a:defPPr algn="ctr">
          <a:spcBef>
            <a:spcPts val="1000"/>
          </a:spcBef>
          <a:defRPr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36000" rIns="216000" bIns="36000" rtlCol="0">
        <a:spAutoFit/>
      </a:bodyPr>
      <a:lstStyle>
        <a:defPPr algn="l">
          <a:lnSpc>
            <a:spcPct val="130000"/>
          </a:lnSpc>
          <a:spcBef>
            <a:spcPts val="1000"/>
          </a:spcBef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ppt/theme/theme3.xml><?xml version="1.0" encoding="utf-8"?>
<a:theme xmlns:a="http://schemas.openxmlformats.org/drawingml/2006/main" name="2_Raftelis PowerPoint Template">
  <a:themeElements>
    <a:clrScheme name="Rafelis Colors">
      <a:dk1>
        <a:srgbClr val="023B40"/>
      </a:dk1>
      <a:lt1>
        <a:srgbClr val="F0F0F0"/>
      </a:lt1>
      <a:dk2>
        <a:srgbClr val="023B40"/>
      </a:dk2>
      <a:lt2>
        <a:srgbClr val="FEFFFF"/>
      </a:lt2>
      <a:accent1>
        <a:srgbClr val="3DCCD5"/>
      </a:accent1>
      <a:accent2>
        <a:srgbClr val="02A787"/>
      </a:accent2>
      <a:accent3>
        <a:srgbClr val="8ACEAF"/>
      </a:accent3>
      <a:accent4>
        <a:srgbClr val="F1564B"/>
      </a:accent4>
      <a:accent5>
        <a:srgbClr val="E08272"/>
      </a:accent5>
      <a:accent6>
        <a:srgbClr val="F7D342"/>
      </a:accent6>
      <a:hlink>
        <a:srgbClr val="3DCCD5"/>
      </a:hlink>
      <a:folHlink>
        <a:srgbClr val="6D8076"/>
      </a:folHlink>
    </a:clrScheme>
    <a:fontScheme name="Raftelis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>
          <a:outerShdw blurRad="38100" dist="12700" dir="5400000" algn="ctr" rotWithShape="0">
            <a:prstClr val="black">
              <a:alpha val="15000"/>
            </a:prstClr>
          </a:outerShdw>
        </a:effectLst>
      </a:spPr>
      <a:bodyPr wrap="square" lIns="0" tIns="0" rIns="0" bIns="0" rtlCol="0" anchor="t">
        <a:noAutofit/>
      </a:bodyPr>
      <a:lstStyle>
        <a:defPPr algn="ctr">
          <a:spcBef>
            <a:spcPts val="1000"/>
          </a:spcBef>
          <a:defRPr sz="1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36000" rIns="216000" bIns="36000" rtlCol="0">
        <a:spAutoFit/>
      </a:bodyPr>
      <a:lstStyle>
        <a:defPPr algn="l">
          <a:lnSpc>
            <a:spcPct val="130000"/>
          </a:lnSpc>
          <a:spcBef>
            <a:spcPts val="1000"/>
          </a:spcBef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&amp;D-Powerpoint Template_16x9" id="{D6003E70-2833-4847-828A-A182BBF6C8FF}" vid="{85D7DE89-D8E2-D743-952C-ED1FA0F1847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4AF802249B1C44A41AB1DC062E90E6" ma:contentTypeVersion="20" ma:contentTypeDescription="Create a new document." ma:contentTypeScope="" ma:versionID="77c9c4e075574dc271116521715f7aad">
  <xsd:schema xmlns:xsd="http://www.w3.org/2001/XMLSchema" xmlns:xs="http://www.w3.org/2001/XMLSchema" xmlns:p="http://schemas.microsoft.com/office/2006/metadata/properties" xmlns:ns2="44800cfc-c8f8-4efe-b2c9-a9bd094c1283" xmlns:ns3="7ad5aa3c-e996-4f6e-8b76-567088a87aa1" targetNamespace="http://schemas.microsoft.com/office/2006/metadata/properties" ma:root="true" ma:fieldsID="adfb2952167d6826907cb7c7787792b9" ns2:_="" ns3:_="">
    <xsd:import namespace="44800cfc-c8f8-4efe-b2c9-a9bd094c1283"/>
    <xsd:import namespace="7ad5aa3c-e996-4f6e-8b76-567088a87a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3:_dlc_DocId" minOccurs="0"/>
                <xsd:element ref="ns3:_dlc_DocIdUrl" minOccurs="0"/>
                <xsd:element ref="ns3:_dlc_DocIdPersistId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00cfc-c8f8-4efe-b2c9-a9bd094c12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f00d192-4cb7-43e2-821b-9ecdc30ca9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9" nillable="true" ma:displayName="image" ma:format="Thumbnail" ma:internalName="image">
      <xsd:simpleType>
        <xsd:restriction base="dms:Unknown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d5aa3c-e996-4f6e-8b76-567088a87aa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c06389b-72d0-4c04-bbd7-a4d197eee8a9}" ma:internalName="TaxCatchAll" ma:showField="CatchAllData" ma:web="7ad5aa3c-e996-4f6e-8b76-567088a87a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25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ad5aa3c-e996-4f6e-8b76-567088a87aa1">RFCID-773893764-439725</_dlc_DocId>
    <_dlc_DocIdUrl xmlns="7ad5aa3c-e996-4f6e-8b76-567088a87aa1">
      <Url>https://raftelis.sharepoint.com/sites/RaftelisHome/_layouts/15/DocIdRedir.aspx?ID=RFCID-773893764-439725</Url>
      <Description>RFCID-773893764-439725</Description>
    </_dlc_DocIdUrl>
    <TaxCatchAll xmlns="7ad5aa3c-e996-4f6e-8b76-567088a87aa1" xsi:nil="true"/>
    <lcf76f155ced4ddcb4097134ff3c332f xmlns="44800cfc-c8f8-4efe-b2c9-a9bd094c1283">
      <Terms xmlns="http://schemas.microsoft.com/office/infopath/2007/PartnerControls"/>
    </lcf76f155ced4ddcb4097134ff3c332f>
    <image xmlns="44800cfc-c8f8-4efe-b2c9-a9bd094c1283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0146F22-A61F-487D-B81A-93C198F4E5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800cfc-c8f8-4efe-b2c9-a9bd094c1283"/>
    <ds:schemaRef ds:uri="7ad5aa3c-e996-4f6e-8b76-567088a87a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1C9290-9E60-4FB8-A3AC-3A6390F326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478DA0-6B06-4186-8EE6-626C84D5EB0D}">
  <ds:schemaRefs>
    <ds:schemaRef ds:uri="http://schemas.microsoft.com/office/2006/metadata/properties"/>
    <ds:schemaRef ds:uri="http://purl.org/dc/dcmitype/"/>
    <ds:schemaRef ds:uri="7ad5aa3c-e996-4f6e-8b76-567088a87aa1"/>
    <ds:schemaRef ds:uri="http://schemas.microsoft.com/office/infopath/2007/PartnerControls"/>
    <ds:schemaRef ds:uri="http://schemas.openxmlformats.org/package/2006/metadata/core-properties"/>
    <ds:schemaRef ds:uri="44800cfc-c8f8-4efe-b2c9-a9bd094c1283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6D9A438F-21AF-4F09-958C-BA5EFB83C21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638</Words>
  <Application>Microsoft Office PowerPoint</Application>
  <PresentationFormat>Widescreen</PresentationFormat>
  <Paragraphs>147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Calibri</vt:lpstr>
      <vt:lpstr>Georgia</vt:lpstr>
      <vt:lpstr>Roboto Medium</vt:lpstr>
      <vt:lpstr>Raftelis PowerPoint Template</vt:lpstr>
      <vt:lpstr>1_Raftelis PowerPoint Template</vt:lpstr>
      <vt:lpstr>2_Raftelis PowerPoint Template</vt:lpstr>
      <vt:lpstr>PowerPoint Presentation</vt:lpstr>
      <vt:lpstr>PowerPoint Presentation</vt:lpstr>
      <vt:lpstr>PowerPoint Presentation</vt:lpstr>
      <vt:lpstr>Current Status of the Water Utility </vt:lpstr>
      <vt:lpstr>PowerPoint Presentation</vt:lpstr>
      <vt:lpstr>Step 1: Baseline Revenue</vt:lpstr>
      <vt:lpstr>Step 2: Operating Expenses and Existing Debt </vt:lpstr>
      <vt:lpstr>Step 2: Capital Planning  </vt:lpstr>
      <vt:lpstr>Step 2: Capital Costs </vt:lpstr>
      <vt:lpstr>Step 3: Financial Plan Cash Flow Forecast – Sufficiency</vt:lpstr>
      <vt:lpstr>How do we set rates under Cost- -of-Service principles?</vt:lpstr>
      <vt:lpstr>Proposed Rates</vt:lpstr>
      <vt:lpstr>Proposed Rates</vt:lpstr>
      <vt:lpstr>Customer Bill Impacts </vt:lpstr>
      <vt:lpstr>Current Water Bill Affordability</vt:lpstr>
      <vt:lpstr>Comparison to Other Communities 4,000 Gallons Monthly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Voodoo Powerpoint</dc:title>
  <dc:subject/>
  <dc:creator>SevenBox</dc:creator>
  <cp:keywords/>
  <dc:description/>
  <cp:lastModifiedBy>Joseph Collins</cp:lastModifiedBy>
  <cp:revision>9</cp:revision>
  <dcterms:created xsi:type="dcterms:W3CDTF">2017-07-25T02:03:18Z</dcterms:created>
  <dcterms:modified xsi:type="dcterms:W3CDTF">2025-12-08T18:26:45Z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0x010100A54AF802249B1C44A41AB1DC062E90E6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  <property fmtid="{D5CDD505-2E9C-101B-9397-08002B2CF9AE}" pid="5" name="_dlc_DocIdItemGuid">
    <vt:lpwstr>0633c3b8-7a0a-4708-ab63-5790274e0e84</vt:lpwstr>
  </property>
</Properties>
</file>